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301" r:id="rId4"/>
    <p:sldId id="336" r:id="rId5"/>
    <p:sldId id="337" r:id="rId6"/>
    <p:sldId id="338" r:id="rId7"/>
    <p:sldId id="339" r:id="rId8"/>
    <p:sldId id="340" r:id="rId9"/>
    <p:sldId id="312" r:id="rId10"/>
    <p:sldId id="308" r:id="rId11"/>
    <p:sldId id="341" r:id="rId12"/>
    <p:sldId id="342" r:id="rId13"/>
    <p:sldId id="343" r:id="rId14"/>
    <p:sldId id="344" r:id="rId15"/>
    <p:sldId id="313" r:id="rId16"/>
    <p:sldId id="314" r:id="rId17"/>
    <p:sldId id="345" r:id="rId18"/>
    <p:sldId id="346" r:id="rId19"/>
    <p:sldId id="347" r:id="rId20"/>
    <p:sldId id="348" r:id="rId21"/>
    <p:sldId id="349" r:id="rId22"/>
    <p:sldId id="318" r:id="rId23"/>
    <p:sldId id="328" r:id="rId24"/>
    <p:sldId id="350" r:id="rId25"/>
    <p:sldId id="321" r:id="rId26"/>
    <p:sldId id="319" r:id="rId27"/>
    <p:sldId id="329" r:id="rId28"/>
    <p:sldId id="330" r:id="rId29"/>
    <p:sldId id="331" r:id="rId30"/>
    <p:sldId id="332" r:id="rId31"/>
    <p:sldId id="333" r:id="rId32"/>
    <p:sldId id="351" r:id="rId33"/>
    <p:sldId id="300" r:id="rId34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8" autoAdjust="0"/>
    <p:restoredTop sz="94660"/>
  </p:normalViewPr>
  <p:slideViewPr>
    <p:cSldViewPr snapToGrid="0">
      <p:cViewPr varScale="1">
        <p:scale>
          <a:sx n="82" d="100"/>
          <a:sy n="82" d="100"/>
        </p:scale>
        <p:origin x="715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022C0-4B18-40BE-94B0-DA1D0AB38197}" type="datetimeFigureOut">
              <a:rPr lang="id-ID" smtClean="0"/>
              <a:t>03/01/2024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A6B8-49DA-49E3-8E20-4F272507657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00442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022C0-4B18-40BE-94B0-DA1D0AB38197}" type="datetimeFigureOut">
              <a:rPr lang="id-ID" smtClean="0"/>
              <a:t>03/01/2024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A6B8-49DA-49E3-8E20-4F272507657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58183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022C0-4B18-40BE-94B0-DA1D0AB38197}" type="datetimeFigureOut">
              <a:rPr lang="id-ID" smtClean="0"/>
              <a:t>03/01/2024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A6B8-49DA-49E3-8E20-4F272507657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4069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022C0-4B18-40BE-94B0-DA1D0AB38197}" type="datetimeFigureOut">
              <a:rPr lang="id-ID" smtClean="0"/>
              <a:t>03/01/2024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A6B8-49DA-49E3-8E20-4F272507657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77014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022C0-4B18-40BE-94B0-DA1D0AB38197}" type="datetimeFigureOut">
              <a:rPr lang="id-ID" smtClean="0"/>
              <a:t>03/01/2024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A6B8-49DA-49E3-8E20-4F272507657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0667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022C0-4B18-40BE-94B0-DA1D0AB38197}" type="datetimeFigureOut">
              <a:rPr lang="id-ID" smtClean="0"/>
              <a:t>03/01/2024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A6B8-49DA-49E3-8E20-4F272507657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37452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022C0-4B18-40BE-94B0-DA1D0AB38197}" type="datetimeFigureOut">
              <a:rPr lang="id-ID" smtClean="0"/>
              <a:t>03/01/2024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A6B8-49DA-49E3-8E20-4F272507657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25831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022C0-4B18-40BE-94B0-DA1D0AB38197}" type="datetimeFigureOut">
              <a:rPr lang="id-ID" smtClean="0"/>
              <a:t>03/01/2024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A6B8-49DA-49E3-8E20-4F272507657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87403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022C0-4B18-40BE-94B0-DA1D0AB38197}" type="datetimeFigureOut">
              <a:rPr lang="id-ID" smtClean="0"/>
              <a:t>03/01/2024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A6B8-49DA-49E3-8E20-4F272507657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78760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022C0-4B18-40BE-94B0-DA1D0AB38197}" type="datetimeFigureOut">
              <a:rPr lang="id-ID" smtClean="0"/>
              <a:t>03/01/2024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A6B8-49DA-49E3-8E20-4F272507657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04259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022C0-4B18-40BE-94B0-DA1D0AB38197}" type="datetimeFigureOut">
              <a:rPr lang="id-ID" smtClean="0"/>
              <a:t>03/01/2024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A6B8-49DA-49E3-8E20-4F272507657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01958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022C0-4B18-40BE-94B0-DA1D0AB38197}" type="datetimeFigureOut">
              <a:rPr lang="id-ID" smtClean="0"/>
              <a:t>03/01/2024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4A6B8-49DA-49E3-8E20-4F272507657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56379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5.jpeg"/><Relationship Id="rId7" Type="http://schemas.openxmlformats.org/officeDocument/2006/relationships/image" Target="../media/image3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eg"/><Relationship Id="rId9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43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772012" y="3051005"/>
            <a:ext cx="7460343" cy="919276"/>
          </a:xfrm>
        </p:spPr>
        <p:txBody>
          <a:bodyPr>
            <a:normAutofit/>
          </a:bodyPr>
          <a:lstStyle/>
          <a:p>
            <a:r>
              <a:rPr lang="id-ID" sz="48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Membangun Lab FO SMK TKJ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888343" y="3825141"/>
            <a:ext cx="8273143" cy="810305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solidFill>
                  <a:srgbClr val="C00000"/>
                </a:solidFill>
              </a:rPr>
              <a:t>Dewi Yuda Ningrat, </a:t>
            </a:r>
            <a:r>
              <a:rPr lang="en-US" b="1" dirty="0" err="1">
                <a:solidFill>
                  <a:srgbClr val="C00000"/>
                </a:solidFill>
              </a:rPr>
              <a:t>S.Pd</a:t>
            </a:r>
            <a:endParaRPr lang="en-US" b="1" dirty="0">
              <a:solidFill>
                <a:srgbClr val="C00000"/>
              </a:solidFill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b="1">
                <a:solidFill>
                  <a:srgbClr val="C00000"/>
                </a:solidFill>
              </a:rPr>
              <a:t>SMKN 11 Malang</a:t>
            </a:r>
            <a:endParaRPr lang="id-ID" b="1" dirty="0">
              <a:solidFill>
                <a:srgbClr val="C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857" y="0"/>
            <a:ext cx="6241143" cy="351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69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4200"/>
              <a:t>Alat dan Bahan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AE4C50F-75FB-C149-A2D2-6577362D0D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5"/>
          <a:stretch/>
        </p:blipFill>
        <p:spPr>
          <a:xfrm>
            <a:off x="527736" y="2067685"/>
            <a:ext cx="1575947" cy="162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1C095EC-A520-0B41-A76B-1A2C2B8D19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1" r="11223"/>
          <a:stretch/>
        </p:blipFill>
        <p:spPr>
          <a:xfrm>
            <a:off x="3550937" y="2083164"/>
            <a:ext cx="1418097" cy="162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00F0B5D-4865-6847-AD22-1C8095C9BD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/>
          <a:stretch/>
        </p:blipFill>
        <p:spPr>
          <a:xfrm>
            <a:off x="6318314" y="4489486"/>
            <a:ext cx="2017988" cy="162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43B5A78-F7A1-0541-99C7-910BFEB906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36" y="4549174"/>
            <a:ext cx="2136316" cy="162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0" name="Content Placeholder 28">
            <a:extLst>
              <a:ext uri="{FF2B5EF4-FFF2-40B4-BE49-F238E27FC236}">
                <a16:creationId xmlns:a16="http://schemas.microsoft.com/office/drawing/2014/main" id="{10FF6DDF-3121-5B43-8388-87808F3D1E1E}"/>
              </a:ext>
            </a:extLst>
          </p:cNvPr>
          <p:cNvSpPr txBox="1">
            <a:spLocks/>
          </p:cNvSpPr>
          <p:nvPr/>
        </p:nvSpPr>
        <p:spPr>
          <a:xfrm>
            <a:off x="3433867" y="1573077"/>
            <a:ext cx="2588172" cy="513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/>
              <a:t>Cleaver</a:t>
            </a:r>
          </a:p>
        </p:txBody>
      </p:sp>
      <p:sp>
        <p:nvSpPr>
          <p:cNvPr id="31" name="Content Placeholder 28">
            <a:extLst>
              <a:ext uri="{FF2B5EF4-FFF2-40B4-BE49-F238E27FC236}">
                <a16:creationId xmlns:a16="http://schemas.microsoft.com/office/drawing/2014/main" id="{ADDAC2E7-8208-DB49-BCB2-F0E7C8FD58C5}"/>
              </a:ext>
            </a:extLst>
          </p:cNvPr>
          <p:cNvSpPr txBox="1">
            <a:spLocks/>
          </p:cNvSpPr>
          <p:nvPr/>
        </p:nvSpPr>
        <p:spPr>
          <a:xfrm>
            <a:off x="392406" y="1560819"/>
            <a:ext cx="2588172" cy="513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/>
              <a:t>Stripper</a:t>
            </a:r>
          </a:p>
        </p:txBody>
      </p:sp>
      <p:sp>
        <p:nvSpPr>
          <p:cNvPr id="32" name="Content Placeholder 28">
            <a:extLst>
              <a:ext uri="{FF2B5EF4-FFF2-40B4-BE49-F238E27FC236}">
                <a16:creationId xmlns:a16="http://schemas.microsoft.com/office/drawing/2014/main" id="{3584B8AB-2B06-6549-A7A4-FBCF59A1EF1A}"/>
              </a:ext>
            </a:extLst>
          </p:cNvPr>
          <p:cNvSpPr txBox="1">
            <a:spLocks/>
          </p:cNvSpPr>
          <p:nvPr/>
        </p:nvSpPr>
        <p:spPr>
          <a:xfrm>
            <a:off x="392406" y="3976178"/>
            <a:ext cx="2945568" cy="513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/>
              <a:t>Tissue dan Alkohol</a:t>
            </a:r>
          </a:p>
        </p:txBody>
      </p:sp>
      <p:sp>
        <p:nvSpPr>
          <p:cNvPr id="34" name="Content Placeholder 28">
            <a:extLst>
              <a:ext uri="{FF2B5EF4-FFF2-40B4-BE49-F238E27FC236}">
                <a16:creationId xmlns:a16="http://schemas.microsoft.com/office/drawing/2014/main" id="{F217257D-9A1E-AB45-B89F-43CFA8B7EAEF}"/>
              </a:ext>
            </a:extLst>
          </p:cNvPr>
          <p:cNvSpPr txBox="1">
            <a:spLocks/>
          </p:cNvSpPr>
          <p:nvPr/>
        </p:nvSpPr>
        <p:spPr>
          <a:xfrm>
            <a:off x="3433867" y="3991815"/>
            <a:ext cx="2702610" cy="513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/>
              <a:t>Adapter SC/UPC</a:t>
            </a:r>
          </a:p>
        </p:txBody>
      </p:sp>
      <p:sp>
        <p:nvSpPr>
          <p:cNvPr id="35" name="Content Placeholder 28">
            <a:extLst>
              <a:ext uri="{FF2B5EF4-FFF2-40B4-BE49-F238E27FC236}">
                <a16:creationId xmlns:a16="http://schemas.microsoft.com/office/drawing/2014/main" id="{6DD3B0DD-A490-3E47-A230-72A828FF8592}"/>
              </a:ext>
            </a:extLst>
          </p:cNvPr>
          <p:cNvSpPr txBox="1">
            <a:spLocks/>
          </p:cNvSpPr>
          <p:nvPr/>
        </p:nvSpPr>
        <p:spPr>
          <a:xfrm>
            <a:off x="6201244" y="3976178"/>
            <a:ext cx="2588172" cy="513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/>
              <a:t>Kabel FO 6 Core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F48CF6-22B9-F44C-A7F3-FC4F6E36598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2" t="6685" r="8359" b="19786"/>
          <a:stretch/>
        </p:blipFill>
        <p:spPr>
          <a:xfrm>
            <a:off x="9082151" y="2074127"/>
            <a:ext cx="1834325" cy="13073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0E44DD-C432-544E-8EDB-79B24760C9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803" y="2067685"/>
            <a:ext cx="2197100" cy="16420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ontent Placeholder 28">
            <a:extLst>
              <a:ext uri="{FF2B5EF4-FFF2-40B4-BE49-F238E27FC236}">
                <a16:creationId xmlns:a16="http://schemas.microsoft.com/office/drawing/2014/main" id="{50EA7479-3079-5742-A36C-51E0DB53CF6E}"/>
              </a:ext>
            </a:extLst>
          </p:cNvPr>
          <p:cNvSpPr txBox="1">
            <a:spLocks/>
          </p:cNvSpPr>
          <p:nvPr/>
        </p:nvSpPr>
        <p:spPr>
          <a:xfrm>
            <a:off x="6201244" y="1554377"/>
            <a:ext cx="2588172" cy="513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/>
              <a:t>Fast Connector</a:t>
            </a:r>
          </a:p>
        </p:txBody>
      </p:sp>
      <p:sp>
        <p:nvSpPr>
          <p:cNvPr id="22" name="Content Placeholder 28">
            <a:extLst>
              <a:ext uri="{FF2B5EF4-FFF2-40B4-BE49-F238E27FC236}">
                <a16:creationId xmlns:a16="http://schemas.microsoft.com/office/drawing/2014/main" id="{91B3053D-6FFC-7D48-BFF5-2672EAFFAC83}"/>
              </a:ext>
            </a:extLst>
          </p:cNvPr>
          <p:cNvSpPr txBox="1">
            <a:spLocks/>
          </p:cNvSpPr>
          <p:nvPr/>
        </p:nvSpPr>
        <p:spPr>
          <a:xfrm>
            <a:off x="9081180" y="1560819"/>
            <a:ext cx="2588172" cy="513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/>
              <a:t>Cutter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F2C359-B53E-204C-BAA3-11B7A5FEBC0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197" y="4505123"/>
            <a:ext cx="1575947" cy="1639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5540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3800"/>
              <a:t>Langkah-Langkah Penyambungan...</a:t>
            </a:r>
          </a:p>
        </p:txBody>
      </p:sp>
      <p:sp>
        <p:nvSpPr>
          <p:cNvPr id="18" name="Content Placeholder 28">
            <a:extLst>
              <a:ext uri="{FF2B5EF4-FFF2-40B4-BE49-F238E27FC236}">
                <a16:creationId xmlns:a16="http://schemas.microsoft.com/office/drawing/2014/main" id="{5E3511DF-A09C-3047-8AD3-7F0987509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660" y="2032858"/>
            <a:ext cx="3499086" cy="2796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2000"/>
              <a:t>Siapkan kabel fiber optic 6 core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CC33D7-EE7C-FD49-983F-1C71EEA905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60" y="2520000"/>
            <a:ext cx="1818000" cy="181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Content Placeholder 28">
            <a:extLst>
              <a:ext uri="{FF2B5EF4-FFF2-40B4-BE49-F238E27FC236}">
                <a16:creationId xmlns:a16="http://schemas.microsoft.com/office/drawing/2014/main" id="{483BE82A-F41F-0048-9204-51F569764398}"/>
              </a:ext>
            </a:extLst>
          </p:cNvPr>
          <p:cNvSpPr txBox="1">
            <a:spLocks/>
          </p:cNvSpPr>
          <p:nvPr/>
        </p:nvSpPr>
        <p:spPr>
          <a:xfrm>
            <a:off x="5253983" y="1873725"/>
            <a:ext cx="4470808" cy="597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2000"/>
              <a:t>Kupas kulit luar </a:t>
            </a:r>
            <a:r>
              <a:rPr lang="id-ID" sz="2000" i="1"/>
              <a:t>(cable jacket)</a:t>
            </a:r>
            <a:r>
              <a:rPr lang="id-ID" sz="2000"/>
              <a:t> kabel fiber optic sesuai kan dengan kebutuhan...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73A828-03CD-4443-9807-99A240F80F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01"/>
          <a:stretch/>
        </p:blipFill>
        <p:spPr>
          <a:xfrm>
            <a:off x="7190905" y="2588119"/>
            <a:ext cx="1814400" cy="19329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971E4BA-483F-3441-BAE2-BEE320E60C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01"/>
          <a:stretch/>
        </p:blipFill>
        <p:spPr>
          <a:xfrm>
            <a:off x="5221068" y="2588121"/>
            <a:ext cx="1814400" cy="19329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5C967E1-01C1-6145-BCB4-EF23922FD39F}"/>
              </a:ext>
            </a:extLst>
          </p:cNvPr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01" b="16014"/>
          <a:stretch/>
        </p:blipFill>
        <p:spPr>
          <a:xfrm>
            <a:off x="9160742" y="2588119"/>
            <a:ext cx="1814400" cy="19329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2A02AB38-5C68-A84B-AEA6-886E094AA489}"/>
              </a:ext>
            </a:extLst>
          </p:cNvPr>
          <p:cNvSpPr/>
          <p:nvPr/>
        </p:nvSpPr>
        <p:spPr>
          <a:xfrm>
            <a:off x="124985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1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EB2B43A-EE27-E543-AA67-3692B6302761}"/>
              </a:ext>
            </a:extLst>
          </p:cNvPr>
          <p:cNvSpPr/>
          <p:nvPr/>
        </p:nvSpPr>
        <p:spPr>
          <a:xfrm>
            <a:off x="4452735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683916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3800"/>
              <a:t>Langkah-Langkah Penyambungan...</a:t>
            </a:r>
          </a:p>
        </p:txBody>
      </p:sp>
      <p:sp>
        <p:nvSpPr>
          <p:cNvPr id="18" name="Content Placeholder 28">
            <a:extLst>
              <a:ext uri="{FF2B5EF4-FFF2-40B4-BE49-F238E27FC236}">
                <a16:creationId xmlns:a16="http://schemas.microsoft.com/office/drawing/2014/main" id="{5E3511DF-A09C-3047-8AD3-7F0987509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757" y="1864308"/>
            <a:ext cx="5187243" cy="6254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2000"/>
              <a:t>Kupas tube </a:t>
            </a:r>
            <a:r>
              <a:rPr lang="id-ID" sz="2000" i="1"/>
              <a:t>(coating</a:t>
            </a:r>
            <a:r>
              <a:rPr lang="id-ID" sz="2000"/>
              <a:t>) fiber optic dengan panjang kupasan sesuaikan dengan kebutuhan</a:t>
            </a:r>
            <a:endParaRPr lang="id-ID" sz="2000" i="1"/>
          </a:p>
        </p:txBody>
      </p:sp>
      <p:sp>
        <p:nvSpPr>
          <p:cNvPr id="20" name="Content Placeholder 28">
            <a:extLst>
              <a:ext uri="{FF2B5EF4-FFF2-40B4-BE49-F238E27FC236}">
                <a16:creationId xmlns:a16="http://schemas.microsoft.com/office/drawing/2014/main" id="{483BE82A-F41F-0048-9204-51F569764398}"/>
              </a:ext>
            </a:extLst>
          </p:cNvPr>
          <p:cNvSpPr txBox="1">
            <a:spLocks/>
          </p:cNvSpPr>
          <p:nvPr/>
        </p:nvSpPr>
        <p:spPr>
          <a:xfrm>
            <a:off x="7617638" y="1859936"/>
            <a:ext cx="4035379" cy="597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2000"/>
              <a:t>Kupas pelindung </a:t>
            </a:r>
            <a:r>
              <a:rPr lang="id-ID" sz="2000" i="1"/>
              <a:t>(cladding)</a:t>
            </a:r>
            <a:r>
              <a:rPr lang="id-ID" sz="2000"/>
              <a:t> core fiber optic sesuai kan dengan kebutuhan...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EB2B43A-EE27-E543-AA67-3692B6302761}"/>
              </a:ext>
            </a:extLst>
          </p:cNvPr>
          <p:cNvSpPr/>
          <p:nvPr/>
        </p:nvSpPr>
        <p:spPr>
          <a:xfrm>
            <a:off x="6818491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4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641EEA4-EE40-3C44-BB28-DB87AFBC93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08" b="26708"/>
          <a:stretch/>
        </p:blipFill>
        <p:spPr>
          <a:xfrm>
            <a:off x="908757" y="2663401"/>
            <a:ext cx="1814400" cy="19413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BEFC776-3B51-B345-AEE1-017E550651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50" b="22566"/>
          <a:stretch/>
        </p:blipFill>
        <p:spPr>
          <a:xfrm>
            <a:off x="2841293" y="2663401"/>
            <a:ext cx="1814400" cy="19413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852BCD-A31C-6B4E-877A-2F3ACD17EC8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3" r="16003" b="16854"/>
          <a:stretch/>
        </p:blipFill>
        <p:spPr>
          <a:xfrm>
            <a:off x="4773829" y="2663399"/>
            <a:ext cx="1814400" cy="19413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46657DD-F4D0-F246-BD2B-6E8C1642446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1" b="35940"/>
          <a:stretch/>
        </p:blipFill>
        <p:spPr>
          <a:xfrm>
            <a:off x="7617638" y="2663399"/>
            <a:ext cx="1810800" cy="19290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6186345-F6E6-A94C-885E-784F8F1CC2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5" b="35872"/>
          <a:stretch/>
        </p:blipFill>
        <p:spPr>
          <a:xfrm>
            <a:off x="9550173" y="2663399"/>
            <a:ext cx="1810800" cy="19375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C960E105-EB3C-144D-AA37-D0DC7637358D}"/>
              </a:ext>
            </a:extLst>
          </p:cNvPr>
          <p:cNvSpPr/>
          <p:nvPr/>
        </p:nvSpPr>
        <p:spPr>
          <a:xfrm>
            <a:off x="124985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36877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3800"/>
              <a:t>Langkah-Langkah Penyambungan...</a:t>
            </a:r>
          </a:p>
        </p:txBody>
      </p:sp>
      <p:sp>
        <p:nvSpPr>
          <p:cNvPr id="18" name="Content Placeholder 28">
            <a:extLst>
              <a:ext uri="{FF2B5EF4-FFF2-40B4-BE49-F238E27FC236}">
                <a16:creationId xmlns:a16="http://schemas.microsoft.com/office/drawing/2014/main" id="{5E3511DF-A09C-3047-8AD3-7F0987509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757" y="1850385"/>
            <a:ext cx="4442176" cy="625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2000"/>
              <a:t>Bersihkan core dengan tisu yang dibasahi dengan alkohol 90% atau alkohol 70%</a:t>
            </a:r>
            <a:endParaRPr lang="id-ID" sz="2000" i="1"/>
          </a:p>
        </p:txBody>
      </p:sp>
      <p:sp>
        <p:nvSpPr>
          <p:cNvPr id="20" name="Content Placeholder 28">
            <a:extLst>
              <a:ext uri="{FF2B5EF4-FFF2-40B4-BE49-F238E27FC236}">
                <a16:creationId xmlns:a16="http://schemas.microsoft.com/office/drawing/2014/main" id="{483BE82A-F41F-0048-9204-51F569764398}"/>
              </a:ext>
            </a:extLst>
          </p:cNvPr>
          <p:cNvSpPr txBox="1">
            <a:spLocks/>
          </p:cNvSpPr>
          <p:nvPr/>
        </p:nvSpPr>
        <p:spPr>
          <a:xfrm>
            <a:off x="6532633" y="1850385"/>
            <a:ext cx="4035379" cy="597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2000"/>
              <a:t>Potong ujung core fiber optic dengan cleaver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EB2B43A-EE27-E543-AA67-3692B6302761}"/>
              </a:ext>
            </a:extLst>
          </p:cNvPr>
          <p:cNvSpPr/>
          <p:nvPr/>
        </p:nvSpPr>
        <p:spPr>
          <a:xfrm>
            <a:off x="5747657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6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CCAB3BC-D469-9343-8AA5-AE7ACC761D9E}"/>
              </a:ext>
            </a:extLst>
          </p:cNvPr>
          <p:cNvSpPr/>
          <p:nvPr/>
        </p:nvSpPr>
        <p:spPr>
          <a:xfrm>
            <a:off x="124985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5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0D87ECE-29A2-B543-B86A-A84B9243F3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5" b="16866"/>
          <a:stretch/>
        </p:blipFill>
        <p:spPr>
          <a:xfrm>
            <a:off x="908757" y="2635554"/>
            <a:ext cx="1810800" cy="19375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10F2D9C-5CFD-694B-A158-AD4F651E58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65" b="28452"/>
          <a:stretch/>
        </p:blipFill>
        <p:spPr>
          <a:xfrm>
            <a:off x="6532633" y="2638712"/>
            <a:ext cx="1810800" cy="19375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D3F1748-1D1B-7C4F-BA2B-12B46202466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57" b="23859"/>
          <a:stretch/>
        </p:blipFill>
        <p:spPr>
          <a:xfrm>
            <a:off x="8550322" y="2635554"/>
            <a:ext cx="1810800" cy="19375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65567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3800"/>
              <a:t>Langkah-Langkah Penyambungan...</a:t>
            </a:r>
          </a:p>
        </p:txBody>
      </p:sp>
      <p:sp>
        <p:nvSpPr>
          <p:cNvPr id="18" name="Content Placeholder 28">
            <a:extLst>
              <a:ext uri="{FF2B5EF4-FFF2-40B4-BE49-F238E27FC236}">
                <a16:creationId xmlns:a16="http://schemas.microsoft.com/office/drawing/2014/main" id="{5E3511DF-A09C-3047-8AD3-7F0987509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757" y="1850385"/>
            <a:ext cx="4442176" cy="625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2000"/>
              <a:t>Pasang fast connector pada ujung core fiber optic</a:t>
            </a:r>
          </a:p>
        </p:txBody>
      </p:sp>
      <p:sp>
        <p:nvSpPr>
          <p:cNvPr id="20" name="Content Placeholder 28">
            <a:extLst>
              <a:ext uri="{FF2B5EF4-FFF2-40B4-BE49-F238E27FC236}">
                <a16:creationId xmlns:a16="http://schemas.microsoft.com/office/drawing/2014/main" id="{483BE82A-F41F-0048-9204-51F569764398}"/>
              </a:ext>
            </a:extLst>
          </p:cNvPr>
          <p:cNvSpPr txBox="1">
            <a:spLocks/>
          </p:cNvSpPr>
          <p:nvPr/>
        </p:nvSpPr>
        <p:spPr>
          <a:xfrm>
            <a:off x="6917240" y="1845758"/>
            <a:ext cx="5149775" cy="597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2000"/>
              <a:t>Masukkan kedua ujung fiber optic yang sudah terpasang fast connector pada adapter SC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EB2B43A-EE27-E543-AA67-3692B6302761}"/>
              </a:ext>
            </a:extLst>
          </p:cNvPr>
          <p:cNvSpPr/>
          <p:nvPr/>
        </p:nvSpPr>
        <p:spPr>
          <a:xfrm>
            <a:off x="6075032" y="1845758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8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CCAB3BC-D469-9343-8AA5-AE7ACC761D9E}"/>
              </a:ext>
            </a:extLst>
          </p:cNvPr>
          <p:cNvSpPr/>
          <p:nvPr/>
        </p:nvSpPr>
        <p:spPr>
          <a:xfrm>
            <a:off x="124985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7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62EAF29-CAD4-CD43-B694-C0B9A2612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57" y="2551385"/>
            <a:ext cx="1620000" cy="17326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72062DA-F751-104E-92A9-CCA5F90614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061" y="2551385"/>
            <a:ext cx="1620000" cy="17326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674CAEF-E954-5E40-B9AC-B4B463C8D6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265" y="2562690"/>
            <a:ext cx="1620000" cy="17326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9FAF132-E4F3-B84E-BE66-F0BF5F73E4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857" y="2562690"/>
            <a:ext cx="1620000" cy="173262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A7F3CA4-D075-F949-A31A-FBBA5BD6AD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240" y="2551385"/>
            <a:ext cx="1620000" cy="17326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6171382-EC96-8F40-9EFF-7948958FEE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444" y="2551385"/>
            <a:ext cx="1620000" cy="17326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2" name="Can 31">
            <a:extLst>
              <a:ext uri="{FF2B5EF4-FFF2-40B4-BE49-F238E27FC236}">
                <a16:creationId xmlns:a16="http://schemas.microsoft.com/office/drawing/2014/main" id="{B645277A-2054-D047-8823-DDD30DBEA938}"/>
              </a:ext>
            </a:extLst>
          </p:cNvPr>
          <p:cNvSpPr/>
          <p:nvPr/>
        </p:nvSpPr>
        <p:spPr>
          <a:xfrm rot="5400000">
            <a:off x="966792" y="4929499"/>
            <a:ext cx="770584" cy="1872343"/>
          </a:xfrm>
          <a:prstGeom prst="can">
            <a:avLst>
              <a:gd name="adj" fmla="val 487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id-ID"/>
              <a:t>Coating</a:t>
            </a:r>
          </a:p>
        </p:txBody>
      </p:sp>
      <p:sp>
        <p:nvSpPr>
          <p:cNvPr id="33" name="Can 32">
            <a:extLst>
              <a:ext uri="{FF2B5EF4-FFF2-40B4-BE49-F238E27FC236}">
                <a16:creationId xmlns:a16="http://schemas.microsoft.com/office/drawing/2014/main" id="{B90DCC52-A7A6-9C44-82D0-92029DBDE50E}"/>
              </a:ext>
            </a:extLst>
          </p:cNvPr>
          <p:cNvSpPr/>
          <p:nvPr/>
        </p:nvSpPr>
        <p:spPr>
          <a:xfrm rot="5400000">
            <a:off x="2593744" y="5166294"/>
            <a:ext cx="315689" cy="1445135"/>
          </a:xfrm>
          <a:prstGeom prst="can">
            <a:avLst>
              <a:gd name="adj" fmla="val 4875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id-ID"/>
              <a:t>cladding</a:t>
            </a:r>
          </a:p>
        </p:txBody>
      </p:sp>
      <p:sp>
        <p:nvSpPr>
          <p:cNvPr id="34" name="Can 33">
            <a:extLst>
              <a:ext uri="{FF2B5EF4-FFF2-40B4-BE49-F238E27FC236}">
                <a16:creationId xmlns:a16="http://schemas.microsoft.com/office/drawing/2014/main" id="{7F8B20D0-4E5F-7046-BB4C-C6CB0757D99C}"/>
              </a:ext>
            </a:extLst>
          </p:cNvPr>
          <p:cNvSpPr/>
          <p:nvPr/>
        </p:nvSpPr>
        <p:spPr>
          <a:xfrm rot="5400000">
            <a:off x="4313616" y="4873292"/>
            <a:ext cx="149886" cy="2017736"/>
          </a:xfrm>
          <a:prstGeom prst="can">
            <a:avLst>
              <a:gd name="adj" fmla="val 4875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core</a:t>
            </a:r>
          </a:p>
        </p:txBody>
      </p:sp>
      <p:sp>
        <p:nvSpPr>
          <p:cNvPr id="35" name="Content Placeholder 28">
            <a:extLst>
              <a:ext uri="{FF2B5EF4-FFF2-40B4-BE49-F238E27FC236}">
                <a16:creationId xmlns:a16="http://schemas.microsoft.com/office/drawing/2014/main" id="{06DAF303-C466-F64B-AFA0-01E4245BD5DE}"/>
              </a:ext>
            </a:extLst>
          </p:cNvPr>
          <p:cNvSpPr txBox="1">
            <a:spLocks/>
          </p:cNvSpPr>
          <p:nvPr/>
        </p:nvSpPr>
        <p:spPr>
          <a:xfrm>
            <a:off x="907060" y="4614014"/>
            <a:ext cx="5325077" cy="2796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2000"/>
              <a:t>Ilustrasi penyambungan fiber optic secara manual</a:t>
            </a:r>
          </a:p>
        </p:txBody>
      </p:sp>
      <p:sp>
        <p:nvSpPr>
          <p:cNvPr id="36" name="Content Placeholder 28">
            <a:extLst>
              <a:ext uri="{FF2B5EF4-FFF2-40B4-BE49-F238E27FC236}">
                <a16:creationId xmlns:a16="http://schemas.microsoft.com/office/drawing/2014/main" id="{7E5F57CD-1A8D-6C44-A38D-5F5BB88EAD95}"/>
              </a:ext>
            </a:extLst>
          </p:cNvPr>
          <p:cNvSpPr txBox="1">
            <a:spLocks/>
          </p:cNvSpPr>
          <p:nvPr/>
        </p:nvSpPr>
        <p:spPr>
          <a:xfrm>
            <a:off x="3569599" y="6353062"/>
            <a:ext cx="787751" cy="2796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1200"/>
              <a:t>Fast Conn</a:t>
            </a:r>
          </a:p>
        </p:txBody>
      </p:sp>
      <p:sp>
        <p:nvSpPr>
          <p:cNvPr id="37" name="Content Placeholder 28">
            <a:extLst>
              <a:ext uri="{FF2B5EF4-FFF2-40B4-BE49-F238E27FC236}">
                <a16:creationId xmlns:a16="http://schemas.microsoft.com/office/drawing/2014/main" id="{9A635AE7-5359-DE4C-96C4-EB5B236EEFF7}"/>
              </a:ext>
            </a:extLst>
          </p:cNvPr>
          <p:cNvSpPr txBox="1">
            <a:spLocks/>
          </p:cNvSpPr>
          <p:nvPr/>
        </p:nvSpPr>
        <p:spPr>
          <a:xfrm>
            <a:off x="6445655" y="6353062"/>
            <a:ext cx="787751" cy="2796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1200"/>
              <a:t>Fast Conn</a:t>
            </a:r>
          </a:p>
        </p:txBody>
      </p:sp>
      <p:sp>
        <p:nvSpPr>
          <p:cNvPr id="38" name="Content Placeholder 28">
            <a:extLst>
              <a:ext uri="{FF2B5EF4-FFF2-40B4-BE49-F238E27FC236}">
                <a16:creationId xmlns:a16="http://schemas.microsoft.com/office/drawing/2014/main" id="{11C4C0E4-8DA7-6847-866E-C32DB78302A1}"/>
              </a:ext>
            </a:extLst>
          </p:cNvPr>
          <p:cNvSpPr txBox="1">
            <a:spLocks/>
          </p:cNvSpPr>
          <p:nvPr/>
        </p:nvSpPr>
        <p:spPr>
          <a:xfrm>
            <a:off x="4899056" y="6522333"/>
            <a:ext cx="787751" cy="2796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1200"/>
              <a:t>Adapter</a:t>
            </a:r>
          </a:p>
        </p:txBody>
      </p:sp>
      <p:sp>
        <p:nvSpPr>
          <p:cNvPr id="39" name="Cube 38">
            <a:extLst>
              <a:ext uri="{FF2B5EF4-FFF2-40B4-BE49-F238E27FC236}">
                <a16:creationId xmlns:a16="http://schemas.microsoft.com/office/drawing/2014/main" id="{000BB3A1-FE21-CC4B-9252-7E3BB6D205AB}"/>
              </a:ext>
            </a:extLst>
          </p:cNvPr>
          <p:cNvSpPr/>
          <p:nvPr/>
        </p:nvSpPr>
        <p:spPr>
          <a:xfrm>
            <a:off x="3152993" y="5468675"/>
            <a:ext cx="1872344" cy="782287"/>
          </a:xfrm>
          <a:prstGeom prst="cube">
            <a:avLst>
              <a:gd name="adj" fmla="val 25680"/>
            </a:avLst>
          </a:prstGeom>
          <a:solidFill>
            <a:srgbClr val="0070C0">
              <a:alpha val="5000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0" name="Cube 39">
            <a:extLst>
              <a:ext uri="{FF2B5EF4-FFF2-40B4-BE49-F238E27FC236}">
                <a16:creationId xmlns:a16="http://schemas.microsoft.com/office/drawing/2014/main" id="{B1DD6B45-C87B-6549-89E3-17DCB06460AD}"/>
              </a:ext>
            </a:extLst>
          </p:cNvPr>
          <p:cNvSpPr/>
          <p:nvPr/>
        </p:nvSpPr>
        <p:spPr>
          <a:xfrm>
            <a:off x="4773956" y="5112350"/>
            <a:ext cx="1417849" cy="1380525"/>
          </a:xfrm>
          <a:prstGeom prst="cube">
            <a:avLst>
              <a:gd name="adj" fmla="val 355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1" name="Can 40">
            <a:extLst>
              <a:ext uri="{FF2B5EF4-FFF2-40B4-BE49-F238E27FC236}">
                <a16:creationId xmlns:a16="http://schemas.microsoft.com/office/drawing/2014/main" id="{6AF82215-65CD-1A4C-A4BB-BD9B101AD4CA}"/>
              </a:ext>
            </a:extLst>
          </p:cNvPr>
          <p:cNvSpPr/>
          <p:nvPr/>
        </p:nvSpPr>
        <p:spPr>
          <a:xfrm rot="16200000">
            <a:off x="9773580" y="4718559"/>
            <a:ext cx="782286" cy="2293371"/>
          </a:xfrm>
          <a:prstGeom prst="can">
            <a:avLst>
              <a:gd name="adj" fmla="val 487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id-ID"/>
              <a:t>Coating</a:t>
            </a:r>
          </a:p>
        </p:txBody>
      </p:sp>
      <p:sp>
        <p:nvSpPr>
          <p:cNvPr id="42" name="Can 41">
            <a:extLst>
              <a:ext uri="{FF2B5EF4-FFF2-40B4-BE49-F238E27FC236}">
                <a16:creationId xmlns:a16="http://schemas.microsoft.com/office/drawing/2014/main" id="{B81EA195-7894-614F-9409-B61F004A9127}"/>
              </a:ext>
            </a:extLst>
          </p:cNvPr>
          <p:cNvSpPr/>
          <p:nvPr/>
        </p:nvSpPr>
        <p:spPr>
          <a:xfrm rot="5400000">
            <a:off x="6791784" y="4895470"/>
            <a:ext cx="163289" cy="1986782"/>
          </a:xfrm>
          <a:prstGeom prst="can">
            <a:avLst>
              <a:gd name="adj" fmla="val 6463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core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A6345A9-363D-5246-832A-636AA116DAB6}"/>
              </a:ext>
            </a:extLst>
          </p:cNvPr>
          <p:cNvSpPr/>
          <p:nvPr/>
        </p:nvSpPr>
        <p:spPr>
          <a:xfrm rot="5400000">
            <a:off x="6925963" y="5076801"/>
            <a:ext cx="147706" cy="162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core</a:t>
            </a:r>
          </a:p>
        </p:txBody>
      </p:sp>
      <p:sp>
        <p:nvSpPr>
          <p:cNvPr id="44" name="Can 43">
            <a:extLst>
              <a:ext uri="{FF2B5EF4-FFF2-40B4-BE49-F238E27FC236}">
                <a16:creationId xmlns:a16="http://schemas.microsoft.com/office/drawing/2014/main" id="{6E94C468-D998-0D44-A968-995016FECD56}"/>
              </a:ext>
            </a:extLst>
          </p:cNvPr>
          <p:cNvSpPr/>
          <p:nvPr/>
        </p:nvSpPr>
        <p:spPr>
          <a:xfrm rot="5400000">
            <a:off x="8275303" y="5166292"/>
            <a:ext cx="315689" cy="1445135"/>
          </a:xfrm>
          <a:prstGeom prst="can">
            <a:avLst>
              <a:gd name="adj" fmla="val 4875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id-ID"/>
              <a:t>cladding</a:t>
            </a:r>
          </a:p>
        </p:txBody>
      </p:sp>
      <p:sp>
        <p:nvSpPr>
          <p:cNvPr id="45" name="Cube 44">
            <a:extLst>
              <a:ext uri="{FF2B5EF4-FFF2-40B4-BE49-F238E27FC236}">
                <a16:creationId xmlns:a16="http://schemas.microsoft.com/office/drawing/2014/main" id="{E6D6312E-27C5-B248-AACC-82C8E60BB174}"/>
              </a:ext>
            </a:extLst>
          </p:cNvPr>
          <p:cNvSpPr/>
          <p:nvPr/>
        </p:nvSpPr>
        <p:spPr>
          <a:xfrm>
            <a:off x="5830940" y="5480378"/>
            <a:ext cx="2293372" cy="782287"/>
          </a:xfrm>
          <a:prstGeom prst="cube">
            <a:avLst>
              <a:gd name="adj" fmla="val 25680"/>
            </a:avLst>
          </a:prstGeom>
          <a:solidFill>
            <a:srgbClr val="0070C0">
              <a:alpha val="5000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" name="Can 45">
            <a:extLst>
              <a:ext uri="{FF2B5EF4-FFF2-40B4-BE49-F238E27FC236}">
                <a16:creationId xmlns:a16="http://schemas.microsoft.com/office/drawing/2014/main" id="{3F6DCCC9-6389-D14D-AC28-395477418B14}"/>
              </a:ext>
            </a:extLst>
          </p:cNvPr>
          <p:cNvSpPr/>
          <p:nvPr/>
        </p:nvSpPr>
        <p:spPr>
          <a:xfrm rot="5400000">
            <a:off x="8455811" y="5256525"/>
            <a:ext cx="315689" cy="1264670"/>
          </a:xfrm>
          <a:prstGeom prst="can">
            <a:avLst>
              <a:gd name="adj" fmla="val 4875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id-ID"/>
              <a:t>cladding</a:t>
            </a:r>
          </a:p>
        </p:txBody>
      </p:sp>
      <p:sp>
        <p:nvSpPr>
          <p:cNvPr id="47" name="Can 46">
            <a:extLst>
              <a:ext uri="{FF2B5EF4-FFF2-40B4-BE49-F238E27FC236}">
                <a16:creationId xmlns:a16="http://schemas.microsoft.com/office/drawing/2014/main" id="{FDC7D64C-4161-B04F-AD8B-408BB850D294}"/>
              </a:ext>
            </a:extLst>
          </p:cNvPr>
          <p:cNvSpPr/>
          <p:nvPr/>
        </p:nvSpPr>
        <p:spPr>
          <a:xfrm rot="16200000">
            <a:off x="8966421" y="5767130"/>
            <a:ext cx="315689" cy="243452"/>
          </a:xfrm>
          <a:prstGeom prst="can">
            <a:avLst>
              <a:gd name="adj" fmla="val 4875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id-ID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A9823AA-7EC5-274B-8922-1CE89C09081C}"/>
              </a:ext>
            </a:extLst>
          </p:cNvPr>
          <p:cNvSpPr/>
          <p:nvPr/>
        </p:nvSpPr>
        <p:spPr>
          <a:xfrm rot="16200000">
            <a:off x="8922153" y="5784326"/>
            <a:ext cx="309600" cy="208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id-ID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1B281CC1-AC68-564E-A171-3AF5E1C0C99B}"/>
              </a:ext>
            </a:extLst>
          </p:cNvPr>
          <p:cNvSpPr/>
          <p:nvPr/>
        </p:nvSpPr>
        <p:spPr>
          <a:xfrm>
            <a:off x="124985" y="4489155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575876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>
          <a:xfrm>
            <a:off x="2301366" y="3051005"/>
            <a:ext cx="9422547" cy="9192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Terminasi kabel fo dengan fusion splicer</a:t>
            </a:r>
          </a:p>
        </p:txBody>
      </p:sp>
    </p:spTree>
    <p:extLst>
      <p:ext uri="{BB962C8B-B14F-4D97-AF65-F5344CB8AC3E}">
        <p14:creationId xmlns:p14="http://schemas.microsoft.com/office/powerpoint/2010/main" val="2436734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4200"/>
              <a:t>Alat dan Bahan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AE4C50F-75FB-C149-A2D2-6577362D0D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5"/>
          <a:stretch/>
        </p:blipFill>
        <p:spPr>
          <a:xfrm>
            <a:off x="3411545" y="2203996"/>
            <a:ext cx="1575947" cy="162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1C095EC-A520-0B41-A76B-1A2C2B8D19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1" r="11223"/>
          <a:stretch/>
        </p:blipFill>
        <p:spPr>
          <a:xfrm>
            <a:off x="6160662" y="2210438"/>
            <a:ext cx="1418097" cy="162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3C6DD66-E9FC-C641-B285-E2A1C844E71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2" t="11489" r="11748" b="4602"/>
          <a:stretch/>
        </p:blipFill>
        <p:spPr>
          <a:xfrm>
            <a:off x="527736" y="2210438"/>
            <a:ext cx="1574669" cy="162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00F0B5D-4865-6847-AD22-1C8095C9BDF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/>
          <a:stretch/>
        </p:blipFill>
        <p:spPr>
          <a:xfrm>
            <a:off x="6160662" y="4489486"/>
            <a:ext cx="2017988" cy="162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43B5A78-F7A1-0541-99C7-910BFEB906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36" y="4549174"/>
            <a:ext cx="2136316" cy="162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645EF74-9CDA-8847-A698-027F0154701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6" t="19741" r="7947" b="10535"/>
          <a:stretch/>
        </p:blipFill>
        <p:spPr>
          <a:xfrm>
            <a:off x="3411545" y="4549174"/>
            <a:ext cx="1981363" cy="162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4DFCFA3A-253D-F245-9FD3-F04C2BE89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128" y="1690688"/>
            <a:ext cx="2588172" cy="513308"/>
          </a:xfrm>
        </p:spPr>
        <p:txBody>
          <a:bodyPr/>
          <a:lstStyle/>
          <a:p>
            <a:pPr marL="0" indent="0">
              <a:buNone/>
            </a:pPr>
            <a:r>
              <a:rPr lang="id-ID"/>
              <a:t>Fusion Splicer</a:t>
            </a:r>
          </a:p>
        </p:txBody>
      </p:sp>
      <p:sp>
        <p:nvSpPr>
          <p:cNvPr id="30" name="Content Placeholder 28">
            <a:extLst>
              <a:ext uri="{FF2B5EF4-FFF2-40B4-BE49-F238E27FC236}">
                <a16:creationId xmlns:a16="http://schemas.microsoft.com/office/drawing/2014/main" id="{10FF6DDF-3121-5B43-8388-87808F3D1E1E}"/>
              </a:ext>
            </a:extLst>
          </p:cNvPr>
          <p:cNvSpPr txBox="1">
            <a:spLocks/>
          </p:cNvSpPr>
          <p:nvPr/>
        </p:nvSpPr>
        <p:spPr>
          <a:xfrm>
            <a:off x="6043592" y="1700351"/>
            <a:ext cx="2588172" cy="513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/>
              <a:t>Cleaver</a:t>
            </a:r>
          </a:p>
        </p:txBody>
      </p:sp>
      <p:sp>
        <p:nvSpPr>
          <p:cNvPr id="31" name="Content Placeholder 28">
            <a:extLst>
              <a:ext uri="{FF2B5EF4-FFF2-40B4-BE49-F238E27FC236}">
                <a16:creationId xmlns:a16="http://schemas.microsoft.com/office/drawing/2014/main" id="{ADDAC2E7-8208-DB49-BCB2-F0E7C8FD58C5}"/>
              </a:ext>
            </a:extLst>
          </p:cNvPr>
          <p:cNvSpPr txBox="1">
            <a:spLocks/>
          </p:cNvSpPr>
          <p:nvPr/>
        </p:nvSpPr>
        <p:spPr>
          <a:xfrm>
            <a:off x="3276215" y="1697130"/>
            <a:ext cx="2588172" cy="513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/>
              <a:t>Stripper</a:t>
            </a:r>
          </a:p>
        </p:txBody>
      </p:sp>
      <p:sp>
        <p:nvSpPr>
          <p:cNvPr id="32" name="Content Placeholder 28">
            <a:extLst>
              <a:ext uri="{FF2B5EF4-FFF2-40B4-BE49-F238E27FC236}">
                <a16:creationId xmlns:a16="http://schemas.microsoft.com/office/drawing/2014/main" id="{3584B8AB-2B06-6549-A7A4-FBCF59A1EF1A}"/>
              </a:ext>
            </a:extLst>
          </p:cNvPr>
          <p:cNvSpPr txBox="1">
            <a:spLocks/>
          </p:cNvSpPr>
          <p:nvPr/>
        </p:nvSpPr>
        <p:spPr>
          <a:xfrm>
            <a:off x="392406" y="3976178"/>
            <a:ext cx="2945568" cy="513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/>
              <a:t>Tissue dan Alkohol</a:t>
            </a:r>
          </a:p>
        </p:txBody>
      </p:sp>
      <p:sp>
        <p:nvSpPr>
          <p:cNvPr id="34" name="Content Placeholder 28">
            <a:extLst>
              <a:ext uri="{FF2B5EF4-FFF2-40B4-BE49-F238E27FC236}">
                <a16:creationId xmlns:a16="http://schemas.microsoft.com/office/drawing/2014/main" id="{F217257D-9A1E-AB45-B89F-43CFA8B7EAEF}"/>
              </a:ext>
            </a:extLst>
          </p:cNvPr>
          <p:cNvSpPr txBox="1">
            <a:spLocks/>
          </p:cNvSpPr>
          <p:nvPr/>
        </p:nvSpPr>
        <p:spPr>
          <a:xfrm>
            <a:off x="3276215" y="3991815"/>
            <a:ext cx="2702610" cy="513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/>
              <a:t>Protection Sleeve</a:t>
            </a:r>
          </a:p>
        </p:txBody>
      </p:sp>
      <p:sp>
        <p:nvSpPr>
          <p:cNvPr id="35" name="Content Placeholder 28">
            <a:extLst>
              <a:ext uri="{FF2B5EF4-FFF2-40B4-BE49-F238E27FC236}">
                <a16:creationId xmlns:a16="http://schemas.microsoft.com/office/drawing/2014/main" id="{6DD3B0DD-A490-3E47-A230-72A828FF8592}"/>
              </a:ext>
            </a:extLst>
          </p:cNvPr>
          <p:cNvSpPr txBox="1">
            <a:spLocks/>
          </p:cNvSpPr>
          <p:nvPr/>
        </p:nvSpPr>
        <p:spPr>
          <a:xfrm>
            <a:off x="6043592" y="3976178"/>
            <a:ext cx="2588172" cy="513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/>
              <a:t>Kabel FO 6 Core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F48CF6-22B9-F44C-A7F3-FC4F6E36598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2" t="6685" r="8359" b="19786"/>
          <a:stretch/>
        </p:blipFill>
        <p:spPr>
          <a:xfrm>
            <a:off x="8842258" y="2228152"/>
            <a:ext cx="1834325" cy="13073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" name="Content Placeholder 28">
            <a:extLst>
              <a:ext uri="{FF2B5EF4-FFF2-40B4-BE49-F238E27FC236}">
                <a16:creationId xmlns:a16="http://schemas.microsoft.com/office/drawing/2014/main" id="{91B3053D-6FFC-7D48-BFF5-2672EAFFAC83}"/>
              </a:ext>
            </a:extLst>
          </p:cNvPr>
          <p:cNvSpPr txBox="1">
            <a:spLocks/>
          </p:cNvSpPr>
          <p:nvPr/>
        </p:nvSpPr>
        <p:spPr>
          <a:xfrm>
            <a:off x="8696530" y="1708587"/>
            <a:ext cx="2588172" cy="513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/>
              <a:t>Cutter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7594D6-56BA-B148-A202-491AF197D0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2258" y="4505123"/>
            <a:ext cx="2477384" cy="1607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ontent Placeholder 28">
            <a:extLst>
              <a:ext uri="{FF2B5EF4-FFF2-40B4-BE49-F238E27FC236}">
                <a16:creationId xmlns:a16="http://schemas.microsoft.com/office/drawing/2014/main" id="{74BD649A-1F8F-214C-879C-68D9F9E8F6ED}"/>
              </a:ext>
            </a:extLst>
          </p:cNvPr>
          <p:cNvSpPr txBox="1">
            <a:spLocks/>
          </p:cNvSpPr>
          <p:nvPr/>
        </p:nvSpPr>
        <p:spPr>
          <a:xfrm>
            <a:off x="8696530" y="3976178"/>
            <a:ext cx="3431844" cy="513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/>
              <a:t>Pigtail Patch cord</a:t>
            </a:r>
          </a:p>
        </p:txBody>
      </p:sp>
    </p:spTree>
    <p:extLst>
      <p:ext uri="{BB962C8B-B14F-4D97-AF65-F5344CB8AC3E}">
        <p14:creationId xmlns:p14="http://schemas.microsoft.com/office/powerpoint/2010/main" val="3304440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3800"/>
              <a:t>Langkah-Langkah Terminasi Fiber Optic...</a:t>
            </a:r>
          </a:p>
        </p:txBody>
      </p:sp>
      <p:sp>
        <p:nvSpPr>
          <p:cNvPr id="18" name="Content Placeholder 28">
            <a:extLst>
              <a:ext uri="{FF2B5EF4-FFF2-40B4-BE49-F238E27FC236}">
                <a16:creationId xmlns:a16="http://schemas.microsoft.com/office/drawing/2014/main" id="{5E3511DF-A09C-3047-8AD3-7F0987509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660" y="2032858"/>
            <a:ext cx="3499086" cy="2796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2000"/>
              <a:t>Siapkan kabel fiber optic 6 core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CC33D7-EE7C-FD49-983F-1C71EEA905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60" y="2520000"/>
            <a:ext cx="1818000" cy="181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Content Placeholder 28">
            <a:extLst>
              <a:ext uri="{FF2B5EF4-FFF2-40B4-BE49-F238E27FC236}">
                <a16:creationId xmlns:a16="http://schemas.microsoft.com/office/drawing/2014/main" id="{483BE82A-F41F-0048-9204-51F569764398}"/>
              </a:ext>
            </a:extLst>
          </p:cNvPr>
          <p:cNvSpPr txBox="1">
            <a:spLocks/>
          </p:cNvSpPr>
          <p:nvPr/>
        </p:nvSpPr>
        <p:spPr>
          <a:xfrm>
            <a:off x="5253983" y="1873725"/>
            <a:ext cx="4470808" cy="597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2000"/>
              <a:t>Kupas kulit luar </a:t>
            </a:r>
            <a:r>
              <a:rPr lang="id-ID" sz="2000" i="1"/>
              <a:t>(cable jacket)</a:t>
            </a:r>
            <a:r>
              <a:rPr lang="id-ID" sz="2000"/>
              <a:t> kabel fiber optic sesuai kan dengan kebutuhan...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73A828-03CD-4443-9807-99A240F80F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01"/>
          <a:stretch/>
        </p:blipFill>
        <p:spPr>
          <a:xfrm>
            <a:off x="7190905" y="2588119"/>
            <a:ext cx="1814400" cy="19329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971E4BA-483F-3441-BAE2-BEE320E60C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01"/>
          <a:stretch/>
        </p:blipFill>
        <p:spPr>
          <a:xfrm>
            <a:off x="5221068" y="2588121"/>
            <a:ext cx="1814400" cy="19329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5C967E1-01C1-6145-BCB4-EF23922FD39F}"/>
              </a:ext>
            </a:extLst>
          </p:cNvPr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01" b="16014"/>
          <a:stretch/>
        </p:blipFill>
        <p:spPr>
          <a:xfrm>
            <a:off x="9160742" y="2588119"/>
            <a:ext cx="1814400" cy="19329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2A02AB38-5C68-A84B-AEA6-886E094AA489}"/>
              </a:ext>
            </a:extLst>
          </p:cNvPr>
          <p:cNvSpPr/>
          <p:nvPr/>
        </p:nvSpPr>
        <p:spPr>
          <a:xfrm>
            <a:off x="124985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1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EB2B43A-EE27-E543-AA67-3692B6302761}"/>
              </a:ext>
            </a:extLst>
          </p:cNvPr>
          <p:cNvSpPr/>
          <p:nvPr/>
        </p:nvSpPr>
        <p:spPr>
          <a:xfrm>
            <a:off x="4452735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10340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3800"/>
              <a:t>Langkah-Langkah Terminasi Fiber Optic...</a:t>
            </a:r>
          </a:p>
        </p:txBody>
      </p:sp>
      <p:sp>
        <p:nvSpPr>
          <p:cNvPr id="18" name="Content Placeholder 28">
            <a:extLst>
              <a:ext uri="{FF2B5EF4-FFF2-40B4-BE49-F238E27FC236}">
                <a16:creationId xmlns:a16="http://schemas.microsoft.com/office/drawing/2014/main" id="{5E3511DF-A09C-3047-8AD3-7F0987509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757" y="1864308"/>
            <a:ext cx="5187243" cy="6254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2000"/>
              <a:t>Kupas tube </a:t>
            </a:r>
            <a:r>
              <a:rPr lang="id-ID" sz="2000" i="1"/>
              <a:t>(coating</a:t>
            </a:r>
            <a:r>
              <a:rPr lang="id-ID" sz="2000"/>
              <a:t>) fiber optic dengan panjang kupasan sesuaikan dengan kebutuhan</a:t>
            </a:r>
            <a:endParaRPr lang="id-ID" sz="2000" i="1"/>
          </a:p>
        </p:txBody>
      </p:sp>
      <p:sp>
        <p:nvSpPr>
          <p:cNvPr id="20" name="Content Placeholder 28">
            <a:extLst>
              <a:ext uri="{FF2B5EF4-FFF2-40B4-BE49-F238E27FC236}">
                <a16:creationId xmlns:a16="http://schemas.microsoft.com/office/drawing/2014/main" id="{483BE82A-F41F-0048-9204-51F569764398}"/>
              </a:ext>
            </a:extLst>
          </p:cNvPr>
          <p:cNvSpPr txBox="1">
            <a:spLocks/>
          </p:cNvSpPr>
          <p:nvPr/>
        </p:nvSpPr>
        <p:spPr>
          <a:xfrm>
            <a:off x="7617638" y="1859936"/>
            <a:ext cx="4035379" cy="597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2000"/>
              <a:t>Kupas pelindung </a:t>
            </a:r>
            <a:r>
              <a:rPr lang="id-ID" sz="2000" i="1"/>
              <a:t>(cladding)</a:t>
            </a:r>
            <a:r>
              <a:rPr lang="id-ID" sz="2000"/>
              <a:t> core fiber optic sesuai kan dengan kebutuhan...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EB2B43A-EE27-E543-AA67-3692B6302761}"/>
              </a:ext>
            </a:extLst>
          </p:cNvPr>
          <p:cNvSpPr/>
          <p:nvPr/>
        </p:nvSpPr>
        <p:spPr>
          <a:xfrm>
            <a:off x="6818491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4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641EEA4-EE40-3C44-BB28-DB87AFBC93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08" b="26708"/>
          <a:stretch/>
        </p:blipFill>
        <p:spPr>
          <a:xfrm>
            <a:off x="908757" y="2663401"/>
            <a:ext cx="1814400" cy="19413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BEFC776-3B51-B345-AEE1-017E550651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50" b="22566"/>
          <a:stretch/>
        </p:blipFill>
        <p:spPr>
          <a:xfrm>
            <a:off x="2841293" y="2663401"/>
            <a:ext cx="1814400" cy="19413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852BCD-A31C-6B4E-877A-2F3ACD17EC8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3" r="16003" b="16854"/>
          <a:stretch/>
        </p:blipFill>
        <p:spPr>
          <a:xfrm>
            <a:off x="4773829" y="2663399"/>
            <a:ext cx="1814400" cy="19413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46657DD-F4D0-F246-BD2B-6E8C1642446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1" b="35940"/>
          <a:stretch/>
        </p:blipFill>
        <p:spPr>
          <a:xfrm>
            <a:off x="7617638" y="2663399"/>
            <a:ext cx="1810800" cy="19290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6186345-F6E6-A94C-885E-784F8F1CC2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5" b="35872"/>
          <a:stretch/>
        </p:blipFill>
        <p:spPr>
          <a:xfrm>
            <a:off x="9550173" y="2663399"/>
            <a:ext cx="1810800" cy="19375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C960E105-EB3C-144D-AA37-D0DC7637358D}"/>
              </a:ext>
            </a:extLst>
          </p:cNvPr>
          <p:cNvSpPr/>
          <p:nvPr/>
        </p:nvSpPr>
        <p:spPr>
          <a:xfrm>
            <a:off x="124985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817748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3800"/>
              <a:t>Langkah-Langkah Terminasi Fiber Optic...</a:t>
            </a:r>
          </a:p>
        </p:txBody>
      </p:sp>
      <p:sp>
        <p:nvSpPr>
          <p:cNvPr id="18" name="Content Placeholder 28">
            <a:extLst>
              <a:ext uri="{FF2B5EF4-FFF2-40B4-BE49-F238E27FC236}">
                <a16:creationId xmlns:a16="http://schemas.microsoft.com/office/drawing/2014/main" id="{5E3511DF-A09C-3047-8AD3-7F0987509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757" y="1850385"/>
            <a:ext cx="4442176" cy="625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2000"/>
              <a:t>Bersihkan core dengan tisu yang dibasahi dengan alkohol 90% atau alkohol 70%</a:t>
            </a:r>
            <a:endParaRPr lang="id-ID" sz="2000" i="1"/>
          </a:p>
        </p:txBody>
      </p:sp>
      <p:sp>
        <p:nvSpPr>
          <p:cNvPr id="20" name="Content Placeholder 28">
            <a:extLst>
              <a:ext uri="{FF2B5EF4-FFF2-40B4-BE49-F238E27FC236}">
                <a16:creationId xmlns:a16="http://schemas.microsoft.com/office/drawing/2014/main" id="{483BE82A-F41F-0048-9204-51F569764398}"/>
              </a:ext>
            </a:extLst>
          </p:cNvPr>
          <p:cNvSpPr txBox="1">
            <a:spLocks/>
          </p:cNvSpPr>
          <p:nvPr/>
        </p:nvSpPr>
        <p:spPr>
          <a:xfrm>
            <a:off x="6532633" y="1850385"/>
            <a:ext cx="4035379" cy="597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2000"/>
              <a:t>Potong ujung core fiber optic dengan cleaver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EB2B43A-EE27-E543-AA67-3692B6302761}"/>
              </a:ext>
            </a:extLst>
          </p:cNvPr>
          <p:cNvSpPr/>
          <p:nvPr/>
        </p:nvSpPr>
        <p:spPr>
          <a:xfrm>
            <a:off x="5747657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6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CCAB3BC-D469-9343-8AA5-AE7ACC761D9E}"/>
              </a:ext>
            </a:extLst>
          </p:cNvPr>
          <p:cNvSpPr/>
          <p:nvPr/>
        </p:nvSpPr>
        <p:spPr>
          <a:xfrm>
            <a:off x="124985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5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0D87ECE-29A2-B543-B86A-A84B9243F3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5" b="16866"/>
          <a:stretch/>
        </p:blipFill>
        <p:spPr>
          <a:xfrm>
            <a:off x="908757" y="2635554"/>
            <a:ext cx="1810800" cy="19375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10F2D9C-5CFD-694B-A158-AD4F651E58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65" b="28452"/>
          <a:stretch/>
        </p:blipFill>
        <p:spPr>
          <a:xfrm>
            <a:off x="6532633" y="2638712"/>
            <a:ext cx="1810800" cy="19375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D3F1748-1D1B-7C4F-BA2B-12B46202466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57" b="23859"/>
          <a:stretch/>
        </p:blipFill>
        <p:spPr>
          <a:xfrm>
            <a:off x="8550322" y="2635554"/>
            <a:ext cx="1810800" cy="19375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8867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>
          <a:xfrm>
            <a:off x="2301366" y="3051005"/>
            <a:ext cx="9422547" cy="9192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Penyambungan Kabel FO dengan Fusion Splicer </a:t>
            </a:r>
          </a:p>
        </p:txBody>
      </p:sp>
    </p:spTree>
    <p:extLst>
      <p:ext uri="{BB962C8B-B14F-4D97-AF65-F5344CB8AC3E}">
        <p14:creationId xmlns:p14="http://schemas.microsoft.com/office/powerpoint/2010/main" val="19618875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3800"/>
              <a:t>Langkah-Langkah Terminasi Fiber Optic...</a:t>
            </a:r>
          </a:p>
        </p:txBody>
      </p:sp>
      <p:sp>
        <p:nvSpPr>
          <p:cNvPr id="18" name="Content Placeholder 28">
            <a:extLst>
              <a:ext uri="{FF2B5EF4-FFF2-40B4-BE49-F238E27FC236}">
                <a16:creationId xmlns:a16="http://schemas.microsoft.com/office/drawing/2014/main" id="{5E3511DF-A09C-3047-8AD3-7F0987509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757" y="1850385"/>
            <a:ext cx="4442176" cy="625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2000"/>
              <a:t>Pasang protection sleeve atau termofit sebelum penyambungan fiber optic</a:t>
            </a:r>
            <a:endParaRPr lang="id-ID" sz="2000" i="1"/>
          </a:p>
        </p:txBody>
      </p:sp>
      <p:sp>
        <p:nvSpPr>
          <p:cNvPr id="20" name="Content Placeholder 28">
            <a:extLst>
              <a:ext uri="{FF2B5EF4-FFF2-40B4-BE49-F238E27FC236}">
                <a16:creationId xmlns:a16="http://schemas.microsoft.com/office/drawing/2014/main" id="{483BE82A-F41F-0048-9204-51F569764398}"/>
              </a:ext>
            </a:extLst>
          </p:cNvPr>
          <p:cNvSpPr txBox="1">
            <a:spLocks/>
          </p:cNvSpPr>
          <p:nvPr/>
        </p:nvSpPr>
        <p:spPr>
          <a:xfrm>
            <a:off x="5934317" y="1850385"/>
            <a:ext cx="5387224" cy="597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2000"/>
              <a:t>Ikuti langkah 1 s.d 6 untuk pigtail yang akan di sambung dengan ujung kabel fiber optic 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EB2B43A-EE27-E543-AA67-3692B6302761}"/>
              </a:ext>
            </a:extLst>
          </p:cNvPr>
          <p:cNvSpPr/>
          <p:nvPr/>
        </p:nvSpPr>
        <p:spPr>
          <a:xfrm>
            <a:off x="5149341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8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CCAB3BC-D469-9343-8AA5-AE7ACC761D9E}"/>
              </a:ext>
            </a:extLst>
          </p:cNvPr>
          <p:cNvSpPr/>
          <p:nvPr/>
        </p:nvSpPr>
        <p:spPr>
          <a:xfrm>
            <a:off x="124985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7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862A96-31BC-4942-9DB2-9EBC4ACC2B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8" r="13154" b="13735"/>
          <a:stretch/>
        </p:blipFill>
        <p:spPr>
          <a:xfrm>
            <a:off x="908757" y="2635554"/>
            <a:ext cx="1810800" cy="19375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F20D4B-68B3-2F45-88B1-B48CBC56DD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08" b="25308"/>
          <a:stretch/>
        </p:blipFill>
        <p:spPr>
          <a:xfrm>
            <a:off x="2854272" y="2635554"/>
            <a:ext cx="1810800" cy="19375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2EE80CB-A186-374E-BA9E-EC8554951C0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46" b="20270"/>
          <a:stretch/>
        </p:blipFill>
        <p:spPr>
          <a:xfrm>
            <a:off x="7879832" y="2654655"/>
            <a:ext cx="1810800" cy="19375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FECAFBD-231C-2344-A559-04E72727B12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81" b="14676"/>
          <a:stretch/>
        </p:blipFill>
        <p:spPr>
          <a:xfrm>
            <a:off x="5934317" y="4723222"/>
            <a:ext cx="1810800" cy="19515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31C5BE9-1646-6341-B29F-509B480D0A8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74" b="29840"/>
          <a:stretch/>
        </p:blipFill>
        <p:spPr>
          <a:xfrm>
            <a:off x="5934317" y="2654655"/>
            <a:ext cx="1810800" cy="19375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28F6BC0-28C4-384B-9833-4AA74F593FF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03" b="22054"/>
          <a:stretch/>
        </p:blipFill>
        <p:spPr>
          <a:xfrm>
            <a:off x="7879832" y="4723222"/>
            <a:ext cx="1810800" cy="19515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51612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3800"/>
              <a:t>Langkah-Langkah Terminasi Fiber Optic...</a:t>
            </a:r>
          </a:p>
        </p:txBody>
      </p:sp>
      <p:sp>
        <p:nvSpPr>
          <p:cNvPr id="18" name="Content Placeholder 28">
            <a:extLst>
              <a:ext uri="{FF2B5EF4-FFF2-40B4-BE49-F238E27FC236}">
                <a16:creationId xmlns:a16="http://schemas.microsoft.com/office/drawing/2014/main" id="{5E3511DF-A09C-3047-8AD3-7F0987509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756" y="1850385"/>
            <a:ext cx="10876843" cy="625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2000"/>
              <a:t>Letakkan ujung kabel fiber optic dan ujung pigtail pada splicer untuk proses penyambungan dan setelah selesai letakkan protection sleeve pada bagian sambungan dan panaskan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CCAB3BC-D469-9343-8AA5-AE7ACC761D9E}"/>
              </a:ext>
            </a:extLst>
          </p:cNvPr>
          <p:cNvSpPr/>
          <p:nvPr/>
        </p:nvSpPr>
        <p:spPr>
          <a:xfrm>
            <a:off x="124985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9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2E3B99A-7456-B443-BAA0-B7C53F7646DF}"/>
              </a:ext>
            </a:extLst>
          </p:cNvPr>
          <p:cNvSpPr/>
          <p:nvPr/>
        </p:nvSpPr>
        <p:spPr>
          <a:xfrm>
            <a:off x="124985" y="4694651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10</a:t>
            </a:r>
          </a:p>
        </p:txBody>
      </p:sp>
      <p:sp>
        <p:nvSpPr>
          <p:cNvPr id="25" name="Content Placeholder 28">
            <a:extLst>
              <a:ext uri="{FF2B5EF4-FFF2-40B4-BE49-F238E27FC236}">
                <a16:creationId xmlns:a16="http://schemas.microsoft.com/office/drawing/2014/main" id="{2B9D7583-D6B5-D84B-A9EE-B5FD5D1B8F72}"/>
              </a:ext>
            </a:extLst>
          </p:cNvPr>
          <p:cNvSpPr txBox="1">
            <a:spLocks/>
          </p:cNvSpPr>
          <p:nvPr/>
        </p:nvSpPr>
        <p:spPr>
          <a:xfrm>
            <a:off x="908757" y="4828220"/>
            <a:ext cx="7456310" cy="358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2000"/>
              <a:t>Ilustrasi hasil terminasi fiber optic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2106C4F-971B-5F4C-B819-2D5DB438E7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58" b="29731"/>
          <a:stretch/>
        </p:blipFill>
        <p:spPr>
          <a:xfrm>
            <a:off x="863600" y="2605997"/>
            <a:ext cx="1810800" cy="200922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D008604-C0D9-8640-9301-C9F7BEBF4B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33" b="36856"/>
          <a:stretch/>
        </p:blipFill>
        <p:spPr>
          <a:xfrm>
            <a:off x="2808999" y="2605997"/>
            <a:ext cx="1810800" cy="200922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FB98AD9-BA62-7A4E-9E92-2435EAF1353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15" b="31173"/>
          <a:stretch/>
        </p:blipFill>
        <p:spPr>
          <a:xfrm>
            <a:off x="4754398" y="2615449"/>
            <a:ext cx="1810800" cy="200922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CBAB0EC-66E6-2E49-8278-1AA72424F66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64" b="23079"/>
          <a:stretch/>
        </p:blipFill>
        <p:spPr>
          <a:xfrm>
            <a:off x="6699797" y="2614991"/>
            <a:ext cx="1810800" cy="2034525"/>
          </a:xfrm>
          <a:prstGeom prst="rect">
            <a:avLst/>
          </a:prstGeom>
        </p:spPr>
      </p:pic>
      <p:sp>
        <p:nvSpPr>
          <p:cNvPr id="38" name="Can 37">
            <a:extLst>
              <a:ext uri="{FF2B5EF4-FFF2-40B4-BE49-F238E27FC236}">
                <a16:creationId xmlns:a16="http://schemas.microsoft.com/office/drawing/2014/main" id="{95CB5826-BA77-8047-B51F-E542242F86C8}"/>
              </a:ext>
            </a:extLst>
          </p:cNvPr>
          <p:cNvSpPr/>
          <p:nvPr/>
        </p:nvSpPr>
        <p:spPr>
          <a:xfrm rot="5400000">
            <a:off x="1545607" y="4573581"/>
            <a:ext cx="504145" cy="1872343"/>
          </a:xfrm>
          <a:prstGeom prst="can">
            <a:avLst>
              <a:gd name="adj" fmla="val 487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id-ID"/>
              <a:t>Coating</a:t>
            </a:r>
          </a:p>
        </p:txBody>
      </p:sp>
      <p:sp>
        <p:nvSpPr>
          <p:cNvPr id="39" name="Can 38">
            <a:extLst>
              <a:ext uri="{FF2B5EF4-FFF2-40B4-BE49-F238E27FC236}">
                <a16:creationId xmlns:a16="http://schemas.microsoft.com/office/drawing/2014/main" id="{12C90BE9-D5BE-8043-A707-95A255502AC9}"/>
              </a:ext>
            </a:extLst>
          </p:cNvPr>
          <p:cNvSpPr/>
          <p:nvPr/>
        </p:nvSpPr>
        <p:spPr>
          <a:xfrm rot="5400000">
            <a:off x="3147824" y="4787185"/>
            <a:ext cx="315689" cy="1445135"/>
          </a:xfrm>
          <a:prstGeom prst="can">
            <a:avLst>
              <a:gd name="adj" fmla="val 4875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id-ID"/>
              <a:t>cladding</a:t>
            </a:r>
          </a:p>
        </p:txBody>
      </p:sp>
      <p:sp>
        <p:nvSpPr>
          <p:cNvPr id="40" name="Can 39">
            <a:extLst>
              <a:ext uri="{FF2B5EF4-FFF2-40B4-BE49-F238E27FC236}">
                <a16:creationId xmlns:a16="http://schemas.microsoft.com/office/drawing/2014/main" id="{53A44754-9F29-6F44-B890-A3C8B12DA77F}"/>
              </a:ext>
            </a:extLst>
          </p:cNvPr>
          <p:cNvSpPr/>
          <p:nvPr/>
        </p:nvSpPr>
        <p:spPr>
          <a:xfrm rot="5400000">
            <a:off x="4574695" y="4787184"/>
            <a:ext cx="163289" cy="1445135"/>
          </a:xfrm>
          <a:prstGeom prst="can">
            <a:avLst>
              <a:gd name="adj" fmla="val 4875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core</a:t>
            </a:r>
          </a:p>
        </p:txBody>
      </p:sp>
      <p:sp>
        <p:nvSpPr>
          <p:cNvPr id="41" name="Cube 40">
            <a:extLst>
              <a:ext uri="{FF2B5EF4-FFF2-40B4-BE49-F238E27FC236}">
                <a16:creationId xmlns:a16="http://schemas.microsoft.com/office/drawing/2014/main" id="{0D03288A-C139-324B-ACA4-7A1552F3406F}"/>
              </a:ext>
            </a:extLst>
          </p:cNvPr>
          <p:cNvSpPr/>
          <p:nvPr/>
        </p:nvSpPr>
        <p:spPr>
          <a:xfrm rot="16200000">
            <a:off x="8346046" y="4825434"/>
            <a:ext cx="504145" cy="13476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id-ID"/>
              <a:t>Connector</a:t>
            </a:r>
          </a:p>
        </p:txBody>
      </p:sp>
      <p:sp>
        <p:nvSpPr>
          <p:cNvPr id="42" name="Can 41">
            <a:extLst>
              <a:ext uri="{FF2B5EF4-FFF2-40B4-BE49-F238E27FC236}">
                <a16:creationId xmlns:a16="http://schemas.microsoft.com/office/drawing/2014/main" id="{F2A2C22E-BB2F-A040-819F-9858076CC5CF}"/>
              </a:ext>
            </a:extLst>
          </p:cNvPr>
          <p:cNvSpPr/>
          <p:nvPr/>
        </p:nvSpPr>
        <p:spPr>
          <a:xfrm rot="16200000">
            <a:off x="7143551" y="4787185"/>
            <a:ext cx="315689" cy="1445135"/>
          </a:xfrm>
          <a:prstGeom prst="can">
            <a:avLst>
              <a:gd name="adj" fmla="val 4875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id-ID"/>
              <a:t>cladding</a:t>
            </a:r>
          </a:p>
        </p:txBody>
      </p:sp>
      <p:sp>
        <p:nvSpPr>
          <p:cNvPr id="43" name="Can 42">
            <a:extLst>
              <a:ext uri="{FF2B5EF4-FFF2-40B4-BE49-F238E27FC236}">
                <a16:creationId xmlns:a16="http://schemas.microsoft.com/office/drawing/2014/main" id="{8E6052D3-CBEE-A04F-86FC-6534979FC529}"/>
              </a:ext>
            </a:extLst>
          </p:cNvPr>
          <p:cNvSpPr/>
          <p:nvPr/>
        </p:nvSpPr>
        <p:spPr>
          <a:xfrm rot="16200000">
            <a:off x="5869080" y="4787184"/>
            <a:ext cx="163289" cy="1445135"/>
          </a:xfrm>
          <a:prstGeom prst="can">
            <a:avLst>
              <a:gd name="adj" fmla="val 4875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core</a:t>
            </a:r>
          </a:p>
        </p:txBody>
      </p:sp>
      <p:sp>
        <p:nvSpPr>
          <p:cNvPr id="44" name="Can 43">
            <a:extLst>
              <a:ext uri="{FF2B5EF4-FFF2-40B4-BE49-F238E27FC236}">
                <a16:creationId xmlns:a16="http://schemas.microsoft.com/office/drawing/2014/main" id="{F8F11D46-7FCB-9241-9BBC-2808083D736D}"/>
              </a:ext>
            </a:extLst>
          </p:cNvPr>
          <p:cNvSpPr/>
          <p:nvPr/>
        </p:nvSpPr>
        <p:spPr>
          <a:xfrm rot="5400000">
            <a:off x="5120522" y="3923218"/>
            <a:ext cx="435784" cy="3183367"/>
          </a:xfrm>
          <a:prstGeom prst="can">
            <a:avLst>
              <a:gd name="adj" fmla="val 3295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B2E8266-4B8B-DF42-AF62-D9D34A7FE301}"/>
              </a:ext>
            </a:extLst>
          </p:cNvPr>
          <p:cNvSpPr/>
          <p:nvPr/>
        </p:nvSpPr>
        <p:spPr>
          <a:xfrm>
            <a:off x="6140126" y="5436693"/>
            <a:ext cx="127881" cy="132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886A6D2-5306-3A42-BCC0-F7DEBE2217CD}"/>
              </a:ext>
            </a:extLst>
          </p:cNvPr>
          <p:cNvSpPr/>
          <p:nvPr/>
        </p:nvSpPr>
        <p:spPr>
          <a:xfrm>
            <a:off x="6112220" y="5483100"/>
            <a:ext cx="127881" cy="9659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" name="Content Placeholder 28">
            <a:extLst>
              <a:ext uri="{FF2B5EF4-FFF2-40B4-BE49-F238E27FC236}">
                <a16:creationId xmlns:a16="http://schemas.microsoft.com/office/drawing/2014/main" id="{47F66D24-E040-4940-B5C1-D9FC017883BF}"/>
              </a:ext>
            </a:extLst>
          </p:cNvPr>
          <p:cNvSpPr txBox="1">
            <a:spLocks/>
          </p:cNvSpPr>
          <p:nvPr/>
        </p:nvSpPr>
        <p:spPr>
          <a:xfrm>
            <a:off x="4317522" y="5666466"/>
            <a:ext cx="2052542" cy="2796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2000"/>
              <a:t>Protection sleeve</a:t>
            </a:r>
          </a:p>
        </p:txBody>
      </p:sp>
      <p:sp>
        <p:nvSpPr>
          <p:cNvPr id="48" name="Content Placeholder 28">
            <a:extLst>
              <a:ext uri="{FF2B5EF4-FFF2-40B4-BE49-F238E27FC236}">
                <a16:creationId xmlns:a16="http://schemas.microsoft.com/office/drawing/2014/main" id="{CEE99C63-7693-1B44-9687-3266EDD7DEC0}"/>
              </a:ext>
            </a:extLst>
          </p:cNvPr>
          <p:cNvSpPr txBox="1">
            <a:spLocks/>
          </p:cNvSpPr>
          <p:nvPr/>
        </p:nvSpPr>
        <p:spPr>
          <a:xfrm>
            <a:off x="7207897" y="5729526"/>
            <a:ext cx="2052542" cy="2796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2000"/>
              <a:t>Pigtail SC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72A2195-F3E3-9640-A627-BAEC7BB57215}"/>
              </a:ext>
            </a:extLst>
          </p:cNvPr>
          <p:cNvSpPr txBox="1"/>
          <p:nvPr/>
        </p:nvSpPr>
        <p:spPr>
          <a:xfrm>
            <a:off x="124985" y="6105283"/>
            <a:ext cx="8932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i="1"/>
              <a:t>*) Untuk terminasi kabel fo secara manual bisa diikuti seperti langkah-langkah penyambungan kabel fo secara manual dari langkah 1 s.d langkah 8 dalam slide sebelumnya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78E06D4-10E6-0E4A-B8A8-80176AA624AA}"/>
              </a:ext>
            </a:extLst>
          </p:cNvPr>
          <p:cNvSpPr/>
          <p:nvPr/>
        </p:nvSpPr>
        <p:spPr>
          <a:xfrm rot="16200000">
            <a:off x="6662781" y="5466317"/>
            <a:ext cx="315689" cy="846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61716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>
          <a:xfrm>
            <a:off x="2301366" y="3051005"/>
            <a:ext cx="9422547" cy="9192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Pembuatan Lab FO Sederhana</a:t>
            </a:r>
          </a:p>
        </p:txBody>
      </p:sp>
    </p:spTree>
    <p:extLst>
      <p:ext uri="{BB962C8B-B14F-4D97-AF65-F5344CB8AC3E}">
        <p14:creationId xmlns:p14="http://schemas.microsoft.com/office/powerpoint/2010/main" val="2707978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4200"/>
              <a:t>Material dan Estimasi Biaya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05769599-C8B5-EE4B-AC43-D1E7BD67CD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255780"/>
              </p:ext>
            </p:extLst>
          </p:nvPr>
        </p:nvGraphicFramePr>
        <p:xfrm>
          <a:off x="255291" y="1671955"/>
          <a:ext cx="8984407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3000">
                  <a:extLst>
                    <a:ext uri="{9D8B030D-6E8A-4147-A177-3AD203B41FA5}">
                      <a16:colId xmlns:a16="http://schemas.microsoft.com/office/drawing/2014/main" val="4198280724"/>
                    </a:ext>
                  </a:extLst>
                </a:gridCol>
                <a:gridCol w="978196">
                  <a:extLst>
                    <a:ext uri="{9D8B030D-6E8A-4147-A177-3AD203B41FA5}">
                      <a16:colId xmlns:a16="http://schemas.microsoft.com/office/drawing/2014/main" val="1825785406"/>
                    </a:ext>
                  </a:extLst>
                </a:gridCol>
                <a:gridCol w="1116418">
                  <a:extLst>
                    <a:ext uri="{9D8B030D-6E8A-4147-A177-3AD203B41FA5}">
                      <a16:colId xmlns:a16="http://schemas.microsoft.com/office/drawing/2014/main" val="2334893608"/>
                    </a:ext>
                  </a:extLst>
                </a:gridCol>
                <a:gridCol w="1258291">
                  <a:extLst>
                    <a:ext uri="{9D8B030D-6E8A-4147-A177-3AD203B41FA5}">
                      <a16:colId xmlns:a16="http://schemas.microsoft.com/office/drawing/2014/main" val="3713995653"/>
                    </a:ext>
                  </a:extLst>
                </a:gridCol>
                <a:gridCol w="1318437">
                  <a:extLst>
                    <a:ext uri="{9D8B030D-6E8A-4147-A177-3AD203B41FA5}">
                      <a16:colId xmlns:a16="http://schemas.microsoft.com/office/drawing/2014/main" val="177144444"/>
                    </a:ext>
                  </a:extLst>
                </a:gridCol>
                <a:gridCol w="1850065">
                  <a:extLst>
                    <a:ext uri="{9D8B030D-6E8A-4147-A177-3AD203B41FA5}">
                      <a16:colId xmlns:a16="http://schemas.microsoft.com/office/drawing/2014/main" val="41444941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/>
                        <a:t>Material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Volume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Satuan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Harga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Jumlah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Keterangan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2506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/>
                        <a:t>Routerboard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/>
                        <a:t>1.000.000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/>
                        <a:t>1.000.000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RB 450 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87860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/>
                        <a:t>Switch Manageable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/>
                        <a:t>3.900.000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/>
                        <a:t>3.900.000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TP Link Jetstream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269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/>
                        <a:t>Media Converter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Set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/>
                        <a:t>700.000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/>
                        <a:t>2.100.000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Gigabit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73621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/>
                        <a:t>OTB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/>
                        <a:t>600.000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/>
                        <a:t>600.000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12 Core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93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/>
                        <a:t>ODP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/>
                        <a:t>275.000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/>
                        <a:t>275.000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12 Core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12620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/>
                        <a:t>Rowset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/>
                        <a:t>15.000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/>
                        <a:t>45.000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2 Core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742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/>
                        <a:t>Kabel FO 6 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Meter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/>
                        <a:t>3.500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/>
                        <a:t>70.000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6931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/>
                        <a:t>Patch Cord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Pcs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/>
                        <a:t>25.000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/>
                        <a:t>150.000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3 Meter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5202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/>
                        <a:t>Drop wired 2 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Meter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/>
                        <a:t>2.000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/>
                        <a:t>20.000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040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/>
                        <a:t>Fast Connector SC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Pcs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/>
                        <a:t>4.000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/>
                        <a:t>48.000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7052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/>
                        <a:t>Adapter SC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Pcs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/>
                        <a:t>2.000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/>
                        <a:t>24.000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405245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algn="r"/>
                      <a:r>
                        <a:rPr lang="id-ID" b="1"/>
                        <a:t>Total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d-ID" b="1"/>
                        <a:t>8.232.000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4160056"/>
                  </a:ext>
                </a:extLst>
              </a:tr>
            </a:tbl>
          </a:graphicData>
        </a:graphic>
      </p:graphicFrame>
      <p:sp>
        <p:nvSpPr>
          <p:cNvPr id="53" name="TextBox 52">
            <a:extLst>
              <a:ext uri="{FF2B5EF4-FFF2-40B4-BE49-F238E27FC236}">
                <a16:creationId xmlns:a16="http://schemas.microsoft.com/office/drawing/2014/main" id="{48173532-D180-0F40-AF97-17CB74B7F68D}"/>
              </a:ext>
            </a:extLst>
          </p:cNvPr>
          <p:cNvSpPr txBox="1"/>
          <p:nvPr/>
        </p:nvSpPr>
        <p:spPr>
          <a:xfrm>
            <a:off x="9296401" y="1671955"/>
            <a:ext cx="28034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600" i="1"/>
              <a:t>*)Material belum termasuk pembuatan rak, tiang 2 unit dan kelengkapannya serta meja tester</a:t>
            </a:r>
          </a:p>
        </p:txBody>
      </p:sp>
    </p:spTree>
    <p:extLst>
      <p:ext uri="{BB962C8B-B14F-4D97-AF65-F5344CB8AC3E}">
        <p14:creationId xmlns:p14="http://schemas.microsoft.com/office/powerpoint/2010/main" val="23760637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4200"/>
              <a:t>Alat Kerja dan Estimasi Biaya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FB1C18-306C-9847-AF6B-8DC9976AFA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28" y="1690688"/>
            <a:ext cx="3997779" cy="399777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E225E68-A231-B042-B734-09DE3AE53BA2}"/>
              </a:ext>
            </a:extLst>
          </p:cNvPr>
          <p:cNvSpPr/>
          <p:nvPr/>
        </p:nvSpPr>
        <p:spPr>
          <a:xfrm>
            <a:off x="4397828" y="1689437"/>
            <a:ext cx="4169229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600" b="0" i="0">
                <a:effectLst/>
              </a:rPr>
              <a:t>Paket FTTH Tools</a:t>
            </a:r>
            <a:br>
              <a:rPr lang="en-ID" sz="1600"/>
            </a:br>
            <a:r>
              <a:rPr lang="en-ID" sz="1600" b="0" i="0">
                <a:effectLst/>
              </a:rPr>
              <a:t>1. Carrying Bag of whole kits x 1</a:t>
            </a:r>
            <a:br>
              <a:rPr lang="en-ID" sz="1600"/>
            </a:br>
            <a:r>
              <a:rPr lang="en-ID" sz="1600" b="0" i="0">
                <a:effectLst/>
              </a:rPr>
              <a:t>2. Optical Power Meter x 1</a:t>
            </a:r>
            <a:br>
              <a:rPr lang="en-ID" sz="1600"/>
            </a:br>
            <a:r>
              <a:rPr lang="en-ID" sz="1600" b="0" i="0">
                <a:effectLst/>
              </a:rPr>
              <a:t>3. SC transfer connector for power meter x 1</a:t>
            </a:r>
            <a:br>
              <a:rPr lang="en-ID" sz="1600"/>
            </a:br>
            <a:r>
              <a:rPr lang="en-ID" sz="1600" b="0" i="0">
                <a:effectLst/>
              </a:rPr>
              <a:t>4. Protected Bag for Locator x 1</a:t>
            </a:r>
            <a:br>
              <a:rPr lang="en-ID" sz="1600"/>
            </a:br>
            <a:r>
              <a:rPr lang="en-ID" sz="1600" b="0" i="0">
                <a:effectLst/>
              </a:rPr>
              <a:t>5. 5mw Laser Pinter Visual Fault Locator 5km x 1</a:t>
            </a:r>
            <a:br>
              <a:rPr lang="en-ID" sz="1600"/>
            </a:br>
            <a:r>
              <a:rPr lang="en-ID" sz="1600" b="0" i="0">
                <a:effectLst/>
              </a:rPr>
              <a:t>6. Fiber Cleaver FC-6S X 1</a:t>
            </a:r>
            <a:br>
              <a:rPr lang="en-ID" sz="1600"/>
            </a:br>
            <a:r>
              <a:rPr lang="en-ID" sz="1600" b="0" i="0">
                <a:effectLst/>
              </a:rPr>
              <a:t>7. Bag for cleaver X 1</a:t>
            </a:r>
            <a:br>
              <a:rPr lang="en-ID" sz="1600"/>
            </a:br>
            <a:r>
              <a:rPr lang="en-ID" sz="1600" b="0" i="0">
                <a:effectLst/>
              </a:rPr>
              <a:t>8. CFS-2 Fiber Optic Cable Stripper X 1</a:t>
            </a:r>
            <a:br>
              <a:rPr lang="en-ID" sz="1600"/>
            </a:br>
            <a:r>
              <a:rPr lang="en-ID" sz="1600" b="0" i="0">
                <a:effectLst/>
              </a:rPr>
              <a:t>9. FTTH Drop Cable Stripper X 1</a:t>
            </a:r>
            <a:br>
              <a:rPr lang="en-ID" sz="1600"/>
            </a:br>
            <a:r>
              <a:rPr lang="en-ID" sz="1600" b="0" i="0">
                <a:effectLst/>
              </a:rPr>
              <a:t>10. Alcohol bottle X 1</a:t>
            </a:r>
            <a:br>
              <a:rPr lang="en-ID" sz="1600"/>
            </a:br>
            <a:r>
              <a:rPr lang="en-ID" sz="1600" b="0" i="0">
                <a:effectLst/>
              </a:rPr>
              <a:t>11. Fixed length rail X 1</a:t>
            </a:r>
            <a:br>
              <a:rPr lang="en-ID" sz="1600"/>
            </a:br>
            <a:r>
              <a:rPr lang="en-ID" sz="1600" b="0" i="0">
                <a:effectLst/>
              </a:rPr>
              <a:t>12. Small Allen Wrench X 3</a:t>
            </a:r>
            <a:endParaRPr lang="id-ID" sz="16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1F1E47-1F5C-984B-972E-956EA5D7B07C}"/>
              </a:ext>
            </a:extLst>
          </p:cNvPr>
          <p:cNvSpPr txBox="1"/>
          <p:nvPr/>
        </p:nvSpPr>
        <p:spPr>
          <a:xfrm>
            <a:off x="4397828" y="4982646"/>
            <a:ext cx="2803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b="1"/>
              <a:t>Harga Rp.515.000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F4A09C-CC66-7C49-B9FD-B341F7657E49}"/>
              </a:ext>
            </a:extLst>
          </p:cNvPr>
          <p:cNvSpPr txBox="1"/>
          <p:nvPr/>
        </p:nvSpPr>
        <p:spPr>
          <a:xfrm>
            <a:off x="4397828" y="5319135"/>
            <a:ext cx="2803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600" b="1" i="1"/>
              <a:t>*) Sumber Tokopedia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2D7BDA-E423-1344-9122-DB9035DC87E5}"/>
              </a:ext>
            </a:extLst>
          </p:cNvPr>
          <p:cNvSpPr txBox="1"/>
          <p:nvPr/>
        </p:nvSpPr>
        <p:spPr>
          <a:xfrm>
            <a:off x="8463645" y="1689437"/>
            <a:ext cx="3472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b="1"/>
              <a:t>Total biaya = material + alat kerja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EDCF8D-11B9-504B-B844-60C63183C4AC}"/>
              </a:ext>
            </a:extLst>
          </p:cNvPr>
          <p:cNvSpPr txBox="1"/>
          <p:nvPr/>
        </p:nvSpPr>
        <p:spPr>
          <a:xfrm>
            <a:off x="8512627" y="2058769"/>
            <a:ext cx="1730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b="1"/>
              <a:t>Rp.8.747.000,-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F4F3CC-E1F9-E949-83A3-6F1903CB5BA7}"/>
              </a:ext>
            </a:extLst>
          </p:cNvPr>
          <p:cNvSpPr txBox="1"/>
          <p:nvPr/>
        </p:nvSpPr>
        <p:spPr>
          <a:xfrm>
            <a:off x="92144" y="6154321"/>
            <a:ext cx="4109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600" b="1" i="1"/>
              <a:t>*) Untuk material dan alat kerja disesuaikan dengan kebutuhan rasio pembelajaran</a:t>
            </a:r>
          </a:p>
        </p:txBody>
      </p:sp>
    </p:spTree>
    <p:extLst>
      <p:ext uri="{BB962C8B-B14F-4D97-AF65-F5344CB8AC3E}">
        <p14:creationId xmlns:p14="http://schemas.microsoft.com/office/powerpoint/2010/main" val="23108208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4200"/>
              <a:t>Skema Lab FO Sederhana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553EC4F-816E-F949-9C60-E31AC239ABD9}"/>
              </a:ext>
            </a:extLst>
          </p:cNvPr>
          <p:cNvSpPr/>
          <p:nvPr/>
        </p:nvSpPr>
        <p:spPr>
          <a:xfrm>
            <a:off x="816166" y="3254144"/>
            <a:ext cx="1782501" cy="202173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16D1F9-F506-1B47-A188-0D70C9BC4468}"/>
              </a:ext>
            </a:extLst>
          </p:cNvPr>
          <p:cNvSpPr/>
          <p:nvPr/>
        </p:nvSpPr>
        <p:spPr>
          <a:xfrm>
            <a:off x="978209" y="4420090"/>
            <a:ext cx="604927" cy="28826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1400"/>
              <a:t>MC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8C5C82-BE29-F844-80B2-49868CECF74B}"/>
              </a:ext>
            </a:extLst>
          </p:cNvPr>
          <p:cNvSpPr/>
          <p:nvPr/>
        </p:nvSpPr>
        <p:spPr>
          <a:xfrm>
            <a:off x="978210" y="3370642"/>
            <a:ext cx="1458411" cy="24113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1400"/>
              <a:t>ROUTER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209738-D6DD-1544-B7F6-7C5D380DC685}"/>
              </a:ext>
            </a:extLst>
          </p:cNvPr>
          <p:cNvSpPr/>
          <p:nvPr/>
        </p:nvSpPr>
        <p:spPr>
          <a:xfrm>
            <a:off x="978209" y="3890423"/>
            <a:ext cx="1458411" cy="24113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1400"/>
              <a:t>Switch Manage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ACD419-B148-3345-BC81-507DDD9B0E9A}"/>
              </a:ext>
            </a:extLst>
          </p:cNvPr>
          <p:cNvSpPr/>
          <p:nvPr/>
        </p:nvSpPr>
        <p:spPr>
          <a:xfrm>
            <a:off x="978209" y="4892482"/>
            <a:ext cx="1458411" cy="24113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1400"/>
              <a:t>OTB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397014-1C70-2D4F-A2AC-CCA15B91DDFF}"/>
              </a:ext>
            </a:extLst>
          </p:cNvPr>
          <p:cNvSpPr/>
          <p:nvPr/>
        </p:nvSpPr>
        <p:spPr>
          <a:xfrm>
            <a:off x="7638011" y="2232474"/>
            <a:ext cx="3579463" cy="326791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7FF72A-F0AB-CC4D-9E22-A6FD02968B08}"/>
              </a:ext>
            </a:extLst>
          </p:cNvPr>
          <p:cNvGrpSpPr/>
          <p:nvPr/>
        </p:nvGrpSpPr>
        <p:grpSpPr>
          <a:xfrm>
            <a:off x="4962323" y="1798424"/>
            <a:ext cx="1873170" cy="3701968"/>
            <a:chOff x="4052102" y="2895602"/>
            <a:chExt cx="1873170" cy="3701968"/>
          </a:xfrm>
        </p:grpSpPr>
        <p:sp>
          <p:nvSpPr>
            <p:cNvPr id="11" name="Can 10">
              <a:extLst>
                <a:ext uri="{FF2B5EF4-FFF2-40B4-BE49-F238E27FC236}">
                  <a16:creationId xmlns:a16="http://schemas.microsoft.com/office/drawing/2014/main" id="{3593F1BE-A186-B74A-AF1B-4D4897D93BC5}"/>
                </a:ext>
              </a:extLst>
            </p:cNvPr>
            <p:cNvSpPr/>
            <p:nvPr/>
          </p:nvSpPr>
          <p:spPr>
            <a:xfrm>
              <a:off x="4734044" y="2895602"/>
              <a:ext cx="520862" cy="3701968"/>
            </a:xfrm>
            <a:prstGeom prst="can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3CF8121-8F05-EE47-86FC-9EDA0FE3EF05}"/>
                </a:ext>
              </a:extLst>
            </p:cNvPr>
            <p:cNvSpPr/>
            <p:nvPr/>
          </p:nvSpPr>
          <p:spPr>
            <a:xfrm>
              <a:off x="4213666" y="3294444"/>
              <a:ext cx="1550042" cy="1548113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3" name="Cross 12">
              <a:extLst>
                <a:ext uri="{FF2B5EF4-FFF2-40B4-BE49-F238E27FC236}">
                  <a16:creationId xmlns:a16="http://schemas.microsoft.com/office/drawing/2014/main" id="{41088AC8-A266-A74C-81BA-C68939E12014}"/>
                </a:ext>
              </a:extLst>
            </p:cNvPr>
            <p:cNvSpPr/>
            <p:nvPr/>
          </p:nvSpPr>
          <p:spPr>
            <a:xfrm>
              <a:off x="4052102" y="3159889"/>
              <a:ext cx="1873170" cy="1817224"/>
            </a:xfrm>
            <a:prstGeom prst="plus">
              <a:avLst>
                <a:gd name="adj" fmla="val 43561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8A247C38-6FF2-134D-B631-6F2097FB6427}"/>
                </a:ext>
              </a:extLst>
            </p:cNvPr>
            <p:cNvSpPr/>
            <p:nvPr/>
          </p:nvSpPr>
          <p:spPr>
            <a:xfrm>
              <a:off x="4582255" y="3657600"/>
              <a:ext cx="745764" cy="857492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>
                  <a:solidFill>
                    <a:sysClr val="windowText" lastClr="000000"/>
                  </a:solidFill>
                </a:rPr>
                <a:t>ODP</a:t>
              </a:r>
            </a:p>
          </p:txBody>
        </p:sp>
      </p:grpSp>
      <p:sp>
        <p:nvSpPr>
          <p:cNvPr id="15" name="Can 14">
            <a:extLst>
              <a:ext uri="{FF2B5EF4-FFF2-40B4-BE49-F238E27FC236}">
                <a16:creationId xmlns:a16="http://schemas.microsoft.com/office/drawing/2014/main" id="{920C9B6D-4321-2546-9A94-C1B9CF9CD20E}"/>
              </a:ext>
            </a:extLst>
          </p:cNvPr>
          <p:cNvSpPr/>
          <p:nvPr/>
        </p:nvSpPr>
        <p:spPr>
          <a:xfrm>
            <a:off x="3401183" y="1798424"/>
            <a:ext cx="520862" cy="3701968"/>
          </a:xfrm>
          <a:prstGeom prst="can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D1D37DE-7DF2-ED43-91B2-D7CEDB09EA72}"/>
              </a:ext>
            </a:extLst>
          </p:cNvPr>
          <p:cNvSpPr/>
          <p:nvPr/>
        </p:nvSpPr>
        <p:spPr>
          <a:xfrm>
            <a:off x="2788204" y="2150966"/>
            <a:ext cx="1729935" cy="1682669"/>
          </a:xfrm>
          <a:prstGeom prst="ellipse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Cross 16">
            <a:extLst>
              <a:ext uri="{FF2B5EF4-FFF2-40B4-BE49-F238E27FC236}">
                <a16:creationId xmlns:a16="http://schemas.microsoft.com/office/drawing/2014/main" id="{F7041DC9-ED2D-1E42-9C14-EE31156A504E}"/>
              </a:ext>
            </a:extLst>
          </p:cNvPr>
          <p:cNvSpPr/>
          <p:nvPr/>
        </p:nvSpPr>
        <p:spPr>
          <a:xfrm>
            <a:off x="2719241" y="2062711"/>
            <a:ext cx="1873170" cy="1817224"/>
          </a:xfrm>
          <a:prstGeom prst="plus">
            <a:avLst>
              <a:gd name="adj" fmla="val 4356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7C7B1DAF-0F45-C34D-A165-E0F5AB7DDD09}"/>
              </a:ext>
            </a:extLst>
          </p:cNvPr>
          <p:cNvSpPr/>
          <p:nvPr/>
        </p:nvSpPr>
        <p:spPr>
          <a:xfrm>
            <a:off x="3401183" y="2445639"/>
            <a:ext cx="520862" cy="108705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>
                <a:solidFill>
                  <a:sysClr val="windowText" lastClr="000000"/>
                </a:solidFill>
              </a:rPr>
              <a:t>JB</a:t>
            </a:r>
          </a:p>
        </p:txBody>
      </p:sp>
      <p:sp>
        <p:nvSpPr>
          <p:cNvPr id="19" name="Cloud 18">
            <a:extLst>
              <a:ext uri="{FF2B5EF4-FFF2-40B4-BE49-F238E27FC236}">
                <a16:creationId xmlns:a16="http://schemas.microsoft.com/office/drawing/2014/main" id="{5111DFBA-0625-5640-A440-1A0C4EDA80BE}"/>
              </a:ext>
            </a:extLst>
          </p:cNvPr>
          <p:cNvSpPr/>
          <p:nvPr/>
        </p:nvSpPr>
        <p:spPr>
          <a:xfrm>
            <a:off x="553808" y="1690688"/>
            <a:ext cx="1668926" cy="126897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/>
              <a:t>Internet</a:t>
            </a:r>
          </a:p>
        </p:txBody>
      </p:sp>
      <p:cxnSp>
        <p:nvCxnSpPr>
          <p:cNvPr id="21" name="Curved Connector 20">
            <a:extLst>
              <a:ext uri="{FF2B5EF4-FFF2-40B4-BE49-F238E27FC236}">
                <a16:creationId xmlns:a16="http://schemas.microsoft.com/office/drawing/2014/main" id="{01FFBC45-C981-3F41-9286-868A826F4433}"/>
              </a:ext>
            </a:extLst>
          </p:cNvPr>
          <p:cNvCxnSpPr>
            <a:stCxn id="19" idx="1"/>
            <a:endCxn id="6" idx="0"/>
          </p:cNvCxnSpPr>
          <p:nvPr/>
        </p:nvCxnSpPr>
        <p:spPr>
          <a:xfrm rot="16200000" flipH="1">
            <a:off x="1341678" y="3004904"/>
            <a:ext cx="412330" cy="319145"/>
          </a:xfrm>
          <a:prstGeom prst="curved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4A6AA32-22B8-9249-8AB6-F60ED3D4A832}"/>
              </a:ext>
            </a:extLst>
          </p:cNvPr>
          <p:cNvCxnSpPr>
            <a:stCxn id="6" idx="2"/>
            <a:endCxn id="7" idx="0"/>
          </p:cNvCxnSpPr>
          <p:nvPr/>
        </p:nvCxnSpPr>
        <p:spPr>
          <a:xfrm flipH="1">
            <a:off x="1707415" y="3611781"/>
            <a:ext cx="1" cy="2786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1535DF8-7000-7F42-8596-973048CDBBEE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>
          <a:xfrm flipH="1">
            <a:off x="1280673" y="4131562"/>
            <a:ext cx="426742" cy="288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507561D-191D-BF41-9526-FD5A7E8F8E57}"/>
              </a:ext>
            </a:extLst>
          </p:cNvPr>
          <p:cNvCxnSpPr>
            <a:cxnSpLocks/>
            <a:stCxn id="5" idx="2"/>
            <a:endCxn id="8" idx="0"/>
          </p:cNvCxnSpPr>
          <p:nvPr/>
        </p:nvCxnSpPr>
        <p:spPr>
          <a:xfrm>
            <a:off x="1280673" y="4708353"/>
            <a:ext cx="426742" cy="18412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id="{4A574658-3CEF-BD44-93FB-D598FA799628}"/>
              </a:ext>
            </a:extLst>
          </p:cNvPr>
          <p:cNvCxnSpPr>
            <a:cxnSpLocks/>
            <a:stCxn id="8" idx="3"/>
            <a:endCxn id="16" idx="3"/>
          </p:cNvCxnSpPr>
          <p:nvPr/>
        </p:nvCxnSpPr>
        <p:spPr>
          <a:xfrm flipV="1">
            <a:off x="2436620" y="3587214"/>
            <a:ext cx="604927" cy="1425838"/>
          </a:xfrm>
          <a:prstGeom prst="curvedConnector2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urved Connector 25">
            <a:extLst>
              <a:ext uri="{FF2B5EF4-FFF2-40B4-BE49-F238E27FC236}">
                <a16:creationId xmlns:a16="http://schemas.microsoft.com/office/drawing/2014/main" id="{02D6621F-32F0-FB47-92F8-02D73578AE6C}"/>
              </a:ext>
            </a:extLst>
          </p:cNvPr>
          <p:cNvCxnSpPr>
            <a:cxnSpLocks/>
            <a:stCxn id="16" idx="5"/>
            <a:endCxn id="18" idx="2"/>
          </p:cNvCxnSpPr>
          <p:nvPr/>
        </p:nvCxnSpPr>
        <p:spPr>
          <a:xfrm rot="5400000" flipH="1">
            <a:off x="3935946" y="3258364"/>
            <a:ext cx="54518" cy="603182"/>
          </a:xfrm>
          <a:prstGeom prst="curvedConnector3">
            <a:avLst>
              <a:gd name="adj1" fmla="val -149459"/>
            </a:avLst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>
            <a:extLst>
              <a:ext uri="{FF2B5EF4-FFF2-40B4-BE49-F238E27FC236}">
                <a16:creationId xmlns:a16="http://schemas.microsoft.com/office/drawing/2014/main" id="{58548638-5DDA-3048-9766-DC147C82E1F7}"/>
              </a:ext>
            </a:extLst>
          </p:cNvPr>
          <p:cNvCxnSpPr>
            <a:cxnSpLocks/>
            <a:stCxn id="12" idx="1"/>
            <a:endCxn id="18" idx="0"/>
          </p:cNvCxnSpPr>
          <p:nvPr/>
        </p:nvCxnSpPr>
        <p:spPr>
          <a:xfrm rot="16200000" flipH="1" flipV="1">
            <a:off x="4495421" y="1590174"/>
            <a:ext cx="21657" cy="1689271"/>
          </a:xfrm>
          <a:prstGeom prst="curvedConnector3">
            <a:avLst>
              <a:gd name="adj1" fmla="val -2102396"/>
            </a:avLst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urved Connector 27">
            <a:extLst>
              <a:ext uri="{FF2B5EF4-FFF2-40B4-BE49-F238E27FC236}">
                <a16:creationId xmlns:a16="http://schemas.microsoft.com/office/drawing/2014/main" id="{D2619089-0ADB-514A-832A-F676FE1B3F13}"/>
              </a:ext>
            </a:extLst>
          </p:cNvPr>
          <p:cNvCxnSpPr>
            <a:cxnSpLocks/>
            <a:stCxn id="14" idx="2"/>
            <a:endCxn id="12" idx="5"/>
          </p:cNvCxnSpPr>
          <p:nvPr/>
        </p:nvCxnSpPr>
        <p:spPr>
          <a:xfrm rot="16200000" flipH="1">
            <a:off x="6105770" y="3177501"/>
            <a:ext cx="100749" cy="581573"/>
          </a:xfrm>
          <a:prstGeom prst="curvedConnector3">
            <a:avLst>
              <a:gd name="adj1" fmla="val 551931"/>
            </a:avLst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217957EE-F96A-9542-9FB8-37FFECEEA06E}"/>
              </a:ext>
            </a:extLst>
          </p:cNvPr>
          <p:cNvSpPr/>
          <p:nvPr/>
        </p:nvSpPr>
        <p:spPr>
          <a:xfrm>
            <a:off x="8901765" y="2451166"/>
            <a:ext cx="616592" cy="60248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>
                <a:solidFill>
                  <a:sysClr val="windowText" lastClr="000000"/>
                </a:solidFill>
              </a:rPr>
              <a:t>MC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D66776B1-AD2C-524B-8147-94E27B42D384}"/>
              </a:ext>
            </a:extLst>
          </p:cNvPr>
          <p:cNvSpPr/>
          <p:nvPr/>
        </p:nvSpPr>
        <p:spPr>
          <a:xfrm>
            <a:off x="7746273" y="2560422"/>
            <a:ext cx="719145" cy="38397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>
                <a:solidFill>
                  <a:sysClr val="windowText" lastClr="000000"/>
                </a:solidFill>
              </a:rPr>
              <a:t>Roset</a:t>
            </a:r>
          </a:p>
        </p:txBody>
      </p:sp>
      <p:cxnSp>
        <p:nvCxnSpPr>
          <p:cNvPr id="31" name="Curved Connector 30">
            <a:extLst>
              <a:ext uri="{FF2B5EF4-FFF2-40B4-BE49-F238E27FC236}">
                <a16:creationId xmlns:a16="http://schemas.microsoft.com/office/drawing/2014/main" id="{8F14927A-1DAA-224E-8BF1-9DD436DC7CB1}"/>
              </a:ext>
            </a:extLst>
          </p:cNvPr>
          <p:cNvCxnSpPr>
            <a:cxnSpLocks/>
            <a:stCxn id="30" idx="1"/>
            <a:endCxn id="14" idx="0"/>
          </p:cNvCxnSpPr>
          <p:nvPr/>
        </p:nvCxnSpPr>
        <p:spPr>
          <a:xfrm rot="10800000">
            <a:off x="5865359" y="2560422"/>
            <a:ext cx="1880915" cy="191986"/>
          </a:xfrm>
          <a:prstGeom prst="curvedConnector4">
            <a:avLst>
              <a:gd name="adj1" fmla="val 40088"/>
              <a:gd name="adj2" fmla="val 219071"/>
            </a:avLst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urved Connector 31">
            <a:extLst>
              <a:ext uri="{FF2B5EF4-FFF2-40B4-BE49-F238E27FC236}">
                <a16:creationId xmlns:a16="http://schemas.microsoft.com/office/drawing/2014/main" id="{E6BDAAF9-F5C6-4E42-8FF1-8D9CDAF46649}"/>
              </a:ext>
            </a:extLst>
          </p:cNvPr>
          <p:cNvCxnSpPr>
            <a:cxnSpLocks/>
            <a:stCxn id="29" idx="1"/>
            <a:endCxn id="30" idx="3"/>
          </p:cNvCxnSpPr>
          <p:nvPr/>
        </p:nvCxnSpPr>
        <p:spPr>
          <a:xfrm rot="10800000">
            <a:off x="8465419" y="2752408"/>
            <a:ext cx="436347" cy="12700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A6A944BF-10D8-DB41-872C-BA5B7E21591D}"/>
              </a:ext>
            </a:extLst>
          </p:cNvPr>
          <p:cNvSpPr/>
          <p:nvPr/>
        </p:nvSpPr>
        <p:spPr>
          <a:xfrm>
            <a:off x="9972972" y="2463866"/>
            <a:ext cx="1076144" cy="79538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>
                <a:solidFill>
                  <a:sysClr val="windowText" lastClr="000000"/>
                </a:solidFill>
              </a:rPr>
              <a:t>PC/Laptop</a:t>
            </a:r>
          </a:p>
        </p:txBody>
      </p: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F3146496-2836-B047-9182-A79654619463}"/>
              </a:ext>
            </a:extLst>
          </p:cNvPr>
          <p:cNvCxnSpPr>
            <a:cxnSpLocks/>
            <a:stCxn id="33" idx="1"/>
            <a:endCxn id="29" idx="3"/>
          </p:cNvCxnSpPr>
          <p:nvPr/>
        </p:nvCxnSpPr>
        <p:spPr>
          <a:xfrm rot="10800000">
            <a:off x="9518358" y="2752409"/>
            <a:ext cx="454615" cy="109151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7490A774-BF22-4F4D-B287-1E70E7A862FA}"/>
              </a:ext>
            </a:extLst>
          </p:cNvPr>
          <p:cNvSpPr/>
          <p:nvPr/>
        </p:nvSpPr>
        <p:spPr>
          <a:xfrm>
            <a:off x="8901765" y="3427464"/>
            <a:ext cx="616592" cy="60248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>
                <a:solidFill>
                  <a:sysClr val="windowText" lastClr="000000"/>
                </a:solidFill>
              </a:rPr>
              <a:t>MC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0F773EC4-2639-D141-A8E5-B98FA3EF131F}"/>
              </a:ext>
            </a:extLst>
          </p:cNvPr>
          <p:cNvSpPr/>
          <p:nvPr/>
        </p:nvSpPr>
        <p:spPr>
          <a:xfrm>
            <a:off x="7746273" y="3536720"/>
            <a:ext cx="719145" cy="38397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>
                <a:solidFill>
                  <a:sysClr val="windowText" lastClr="000000"/>
                </a:solidFill>
              </a:rPr>
              <a:t>Roset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A9D827F9-C7FE-664B-889C-E1E853A2D85C}"/>
              </a:ext>
            </a:extLst>
          </p:cNvPr>
          <p:cNvSpPr/>
          <p:nvPr/>
        </p:nvSpPr>
        <p:spPr>
          <a:xfrm>
            <a:off x="9972972" y="3440164"/>
            <a:ext cx="1076144" cy="79538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>
                <a:solidFill>
                  <a:sysClr val="windowText" lastClr="000000"/>
                </a:solidFill>
              </a:rPr>
              <a:t>PC/Laptop</a:t>
            </a:r>
          </a:p>
        </p:txBody>
      </p: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AEA2100D-347C-1F40-B1A6-F46D08CAD78F}"/>
              </a:ext>
            </a:extLst>
          </p:cNvPr>
          <p:cNvCxnSpPr>
            <a:cxnSpLocks/>
            <a:stCxn id="36" idx="1"/>
            <a:endCxn id="14" idx="0"/>
          </p:cNvCxnSpPr>
          <p:nvPr/>
        </p:nvCxnSpPr>
        <p:spPr>
          <a:xfrm rot="10800000">
            <a:off x="5865359" y="2560422"/>
            <a:ext cx="1880915" cy="1168284"/>
          </a:xfrm>
          <a:prstGeom prst="curvedConnector4">
            <a:avLst>
              <a:gd name="adj1" fmla="val 40088"/>
              <a:gd name="adj2" fmla="val 119567"/>
            </a:avLst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urved Connector 38">
            <a:extLst>
              <a:ext uri="{FF2B5EF4-FFF2-40B4-BE49-F238E27FC236}">
                <a16:creationId xmlns:a16="http://schemas.microsoft.com/office/drawing/2014/main" id="{34164B88-23C5-C14D-96A6-35FD0F47927B}"/>
              </a:ext>
            </a:extLst>
          </p:cNvPr>
          <p:cNvCxnSpPr>
            <a:cxnSpLocks/>
            <a:stCxn id="35" idx="1"/>
            <a:endCxn id="36" idx="3"/>
          </p:cNvCxnSpPr>
          <p:nvPr/>
        </p:nvCxnSpPr>
        <p:spPr>
          <a:xfrm rot="10800000">
            <a:off x="8465419" y="3728706"/>
            <a:ext cx="436347" cy="12700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urved Connector 39">
            <a:extLst>
              <a:ext uri="{FF2B5EF4-FFF2-40B4-BE49-F238E27FC236}">
                <a16:creationId xmlns:a16="http://schemas.microsoft.com/office/drawing/2014/main" id="{35791661-3783-B248-9962-4B9696858A14}"/>
              </a:ext>
            </a:extLst>
          </p:cNvPr>
          <p:cNvCxnSpPr>
            <a:cxnSpLocks/>
            <a:stCxn id="37" idx="1"/>
            <a:endCxn id="35" idx="3"/>
          </p:cNvCxnSpPr>
          <p:nvPr/>
        </p:nvCxnSpPr>
        <p:spPr>
          <a:xfrm rot="10800000">
            <a:off x="9518358" y="3728707"/>
            <a:ext cx="454615" cy="109151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1B6FED4A-FC31-8B48-85B2-F69179424C32}"/>
              </a:ext>
            </a:extLst>
          </p:cNvPr>
          <p:cNvSpPr/>
          <p:nvPr/>
        </p:nvSpPr>
        <p:spPr>
          <a:xfrm>
            <a:off x="8901765" y="4412550"/>
            <a:ext cx="616592" cy="60248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>
                <a:solidFill>
                  <a:sysClr val="windowText" lastClr="000000"/>
                </a:solidFill>
              </a:rPr>
              <a:t>MC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F09269A4-5466-2C42-A691-C27947123BDA}"/>
              </a:ext>
            </a:extLst>
          </p:cNvPr>
          <p:cNvSpPr/>
          <p:nvPr/>
        </p:nvSpPr>
        <p:spPr>
          <a:xfrm>
            <a:off x="7746273" y="4521806"/>
            <a:ext cx="719145" cy="38397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>
                <a:solidFill>
                  <a:sysClr val="windowText" lastClr="000000"/>
                </a:solidFill>
              </a:rPr>
              <a:t>Roset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13C4ED5B-FB30-744F-84E3-B112E74F6574}"/>
              </a:ext>
            </a:extLst>
          </p:cNvPr>
          <p:cNvSpPr/>
          <p:nvPr/>
        </p:nvSpPr>
        <p:spPr>
          <a:xfrm>
            <a:off x="9972972" y="4425250"/>
            <a:ext cx="1076144" cy="79538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>
                <a:solidFill>
                  <a:sysClr val="windowText" lastClr="000000"/>
                </a:solidFill>
              </a:rPr>
              <a:t>PC/Laptop</a:t>
            </a:r>
          </a:p>
        </p:txBody>
      </p:sp>
      <p:cxnSp>
        <p:nvCxnSpPr>
          <p:cNvPr id="44" name="Curved Connector 43">
            <a:extLst>
              <a:ext uri="{FF2B5EF4-FFF2-40B4-BE49-F238E27FC236}">
                <a16:creationId xmlns:a16="http://schemas.microsoft.com/office/drawing/2014/main" id="{212834F1-7786-1542-B88A-F86B236B1FFE}"/>
              </a:ext>
            </a:extLst>
          </p:cNvPr>
          <p:cNvCxnSpPr>
            <a:cxnSpLocks/>
            <a:stCxn id="41" idx="1"/>
            <a:endCxn id="42" idx="3"/>
          </p:cNvCxnSpPr>
          <p:nvPr/>
        </p:nvCxnSpPr>
        <p:spPr>
          <a:xfrm rot="10800000">
            <a:off x="8465419" y="4713792"/>
            <a:ext cx="436347" cy="12700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urved Connector 44">
            <a:extLst>
              <a:ext uri="{FF2B5EF4-FFF2-40B4-BE49-F238E27FC236}">
                <a16:creationId xmlns:a16="http://schemas.microsoft.com/office/drawing/2014/main" id="{453605BD-6F5A-D84A-AA99-A50A285A666B}"/>
              </a:ext>
            </a:extLst>
          </p:cNvPr>
          <p:cNvCxnSpPr>
            <a:cxnSpLocks/>
            <a:stCxn id="43" idx="1"/>
            <a:endCxn id="41" idx="3"/>
          </p:cNvCxnSpPr>
          <p:nvPr/>
        </p:nvCxnSpPr>
        <p:spPr>
          <a:xfrm rot="10800000">
            <a:off x="9518358" y="4713793"/>
            <a:ext cx="454615" cy="109151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urved Connector 45">
            <a:extLst>
              <a:ext uri="{FF2B5EF4-FFF2-40B4-BE49-F238E27FC236}">
                <a16:creationId xmlns:a16="http://schemas.microsoft.com/office/drawing/2014/main" id="{BA860DFE-F0E2-354D-9E8F-EFE96F0BCC06}"/>
              </a:ext>
            </a:extLst>
          </p:cNvPr>
          <p:cNvCxnSpPr>
            <a:cxnSpLocks/>
            <a:stCxn id="42" idx="1"/>
            <a:endCxn id="14" idx="0"/>
          </p:cNvCxnSpPr>
          <p:nvPr/>
        </p:nvCxnSpPr>
        <p:spPr>
          <a:xfrm rot="10800000">
            <a:off x="5865359" y="2560422"/>
            <a:ext cx="1880915" cy="2153370"/>
          </a:xfrm>
          <a:prstGeom prst="curvedConnector4">
            <a:avLst>
              <a:gd name="adj1" fmla="val 40088"/>
              <a:gd name="adj2" fmla="val 110616"/>
            </a:avLst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80AE9A1B-4862-604F-9503-B8CD45799B3A}"/>
              </a:ext>
            </a:extLst>
          </p:cNvPr>
          <p:cNvSpPr/>
          <p:nvPr/>
        </p:nvSpPr>
        <p:spPr>
          <a:xfrm>
            <a:off x="1660151" y="4425528"/>
            <a:ext cx="604927" cy="28826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1400"/>
              <a:t>MC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E3323FE-DD27-1847-B7EC-140636CA209C}"/>
              </a:ext>
            </a:extLst>
          </p:cNvPr>
          <p:cNvCxnSpPr>
            <a:cxnSpLocks/>
            <a:stCxn id="7" idx="2"/>
            <a:endCxn id="47" idx="0"/>
          </p:cNvCxnSpPr>
          <p:nvPr/>
        </p:nvCxnSpPr>
        <p:spPr>
          <a:xfrm>
            <a:off x="1707415" y="4131562"/>
            <a:ext cx="255200" cy="29396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470895C-05F8-BE4C-A344-FD7CFB6B8E9D}"/>
              </a:ext>
            </a:extLst>
          </p:cNvPr>
          <p:cNvCxnSpPr>
            <a:cxnSpLocks/>
            <a:stCxn id="47" idx="2"/>
            <a:endCxn id="8" idx="0"/>
          </p:cNvCxnSpPr>
          <p:nvPr/>
        </p:nvCxnSpPr>
        <p:spPr>
          <a:xfrm flipH="1">
            <a:off x="1707415" y="4713791"/>
            <a:ext cx="255200" cy="17869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25834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Can 359">
            <a:extLst>
              <a:ext uri="{FF2B5EF4-FFF2-40B4-BE49-F238E27FC236}">
                <a16:creationId xmlns:a16="http://schemas.microsoft.com/office/drawing/2014/main" id="{BD608460-555B-9B40-A893-18CB11120F4C}"/>
              </a:ext>
            </a:extLst>
          </p:cNvPr>
          <p:cNvSpPr/>
          <p:nvPr/>
        </p:nvSpPr>
        <p:spPr>
          <a:xfrm>
            <a:off x="11003374" y="5046878"/>
            <a:ext cx="162863" cy="1540327"/>
          </a:xfrm>
          <a:prstGeom prst="can">
            <a:avLst>
              <a:gd name="adj" fmla="val 8348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61" name="Can 360">
            <a:extLst>
              <a:ext uri="{FF2B5EF4-FFF2-40B4-BE49-F238E27FC236}">
                <a16:creationId xmlns:a16="http://schemas.microsoft.com/office/drawing/2014/main" id="{3471CC5E-578B-1D40-A215-44A8F2456F06}"/>
              </a:ext>
            </a:extLst>
          </p:cNvPr>
          <p:cNvSpPr/>
          <p:nvPr/>
        </p:nvSpPr>
        <p:spPr>
          <a:xfrm>
            <a:off x="11600254" y="4399360"/>
            <a:ext cx="162863" cy="1540327"/>
          </a:xfrm>
          <a:prstGeom prst="can">
            <a:avLst>
              <a:gd name="adj" fmla="val 8348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62" name="Can 361">
            <a:extLst>
              <a:ext uri="{FF2B5EF4-FFF2-40B4-BE49-F238E27FC236}">
                <a16:creationId xmlns:a16="http://schemas.microsoft.com/office/drawing/2014/main" id="{BC3B6BC1-F4EC-0F4A-B46A-1796A624B63C}"/>
              </a:ext>
            </a:extLst>
          </p:cNvPr>
          <p:cNvSpPr/>
          <p:nvPr/>
        </p:nvSpPr>
        <p:spPr>
          <a:xfrm>
            <a:off x="9326010" y="4399360"/>
            <a:ext cx="162863" cy="1540327"/>
          </a:xfrm>
          <a:prstGeom prst="can">
            <a:avLst>
              <a:gd name="adj" fmla="val 8348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Can 19">
            <a:extLst>
              <a:ext uri="{FF2B5EF4-FFF2-40B4-BE49-F238E27FC236}">
                <a16:creationId xmlns:a16="http://schemas.microsoft.com/office/drawing/2014/main" id="{90B8D745-7D56-274A-88A1-BDBC7B41C7FA}"/>
              </a:ext>
            </a:extLst>
          </p:cNvPr>
          <p:cNvSpPr/>
          <p:nvPr/>
        </p:nvSpPr>
        <p:spPr>
          <a:xfrm>
            <a:off x="9010040" y="5046878"/>
            <a:ext cx="162863" cy="1540327"/>
          </a:xfrm>
          <a:prstGeom prst="can">
            <a:avLst>
              <a:gd name="adj" fmla="val 8348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2" name="Cube 171">
            <a:extLst>
              <a:ext uri="{FF2B5EF4-FFF2-40B4-BE49-F238E27FC236}">
                <a16:creationId xmlns:a16="http://schemas.microsoft.com/office/drawing/2014/main" id="{7E94AA03-6C2F-FF41-937A-625276ABCC56}"/>
              </a:ext>
            </a:extLst>
          </p:cNvPr>
          <p:cNvSpPr/>
          <p:nvPr/>
        </p:nvSpPr>
        <p:spPr>
          <a:xfrm>
            <a:off x="8852689" y="4344896"/>
            <a:ext cx="2953709" cy="843171"/>
          </a:xfrm>
          <a:prstGeom prst="cube">
            <a:avLst>
              <a:gd name="adj" fmla="val 60299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Tester</a:t>
            </a:r>
          </a:p>
        </p:txBody>
      </p:sp>
      <p:sp>
        <p:nvSpPr>
          <p:cNvPr id="300" name="Arc 299">
            <a:extLst>
              <a:ext uri="{FF2B5EF4-FFF2-40B4-BE49-F238E27FC236}">
                <a16:creationId xmlns:a16="http://schemas.microsoft.com/office/drawing/2014/main" id="{772D15C8-E45A-7E41-9215-1A3C746814A3}"/>
              </a:ext>
            </a:extLst>
          </p:cNvPr>
          <p:cNvSpPr/>
          <p:nvPr/>
        </p:nvSpPr>
        <p:spPr>
          <a:xfrm flipV="1">
            <a:off x="1419377" y="2593826"/>
            <a:ext cx="2171656" cy="1587769"/>
          </a:xfrm>
          <a:prstGeom prst="arc">
            <a:avLst>
              <a:gd name="adj1" fmla="val 16381667"/>
              <a:gd name="adj2" fmla="val 2116985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5" name="Cube 94">
            <a:extLst>
              <a:ext uri="{FF2B5EF4-FFF2-40B4-BE49-F238E27FC236}">
                <a16:creationId xmlns:a16="http://schemas.microsoft.com/office/drawing/2014/main" id="{64A28FDB-5776-D24B-A8D4-2E48C2DBC8F2}"/>
              </a:ext>
            </a:extLst>
          </p:cNvPr>
          <p:cNvSpPr/>
          <p:nvPr/>
        </p:nvSpPr>
        <p:spPr>
          <a:xfrm>
            <a:off x="1341876" y="2168976"/>
            <a:ext cx="235037" cy="3324884"/>
          </a:xfrm>
          <a:prstGeom prst="cube">
            <a:avLst>
              <a:gd name="adj" fmla="val 40855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0" name="Cube 99">
            <a:extLst>
              <a:ext uri="{FF2B5EF4-FFF2-40B4-BE49-F238E27FC236}">
                <a16:creationId xmlns:a16="http://schemas.microsoft.com/office/drawing/2014/main" id="{3BF9324B-ED23-6E4E-8BED-18F307DD9786}"/>
              </a:ext>
            </a:extLst>
          </p:cNvPr>
          <p:cNvSpPr/>
          <p:nvPr/>
        </p:nvSpPr>
        <p:spPr>
          <a:xfrm>
            <a:off x="570743" y="5188068"/>
            <a:ext cx="912434" cy="929901"/>
          </a:xfrm>
          <a:prstGeom prst="cube">
            <a:avLst>
              <a:gd name="adj" fmla="val 85403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8" name="Cube 107">
            <a:extLst>
              <a:ext uri="{FF2B5EF4-FFF2-40B4-BE49-F238E27FC236}">
                <a16:creationId xmlns:a16="http://schemas.microsoft.com/office/drawing/2014/main" id="{3D8E73FA-83E7-224E-BA76-8D6299161813}"/>
              </a:ext>
            </a:extLst>
          </p:cNvPr>
          <p:cNvSpPr/>
          <p:nvPr/>
        </p:nvSpPr>
        <p:spPr>
          <a:xfrm>
            <a:off x="1480148" y="5094076"/>
            <a:ext cx="1447531" cy="215629"/>
          </a:xfrm>
          <a:prstGeom prst="cube">
            <a:avLst>
              <a:gd name="adj" fmla="val 44812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6" name="Cube 65">
            <a:extLst>
              <a:ext uri="{FF2B5EF4-FFF2-40B4-BE49-F238E27FC236}">
                <a16:creationId xmlns:a16="http://schemas.microsoft.com/office/drawing/2014/main" id="{126D7E1B-98E7-3042-BD7B-6F2848A79A53}"/>
              </a:ext>
            </a:extLst>
          </p:cNvPr>
          <p:cNvSpPr/>
          <p:nvPr/>
        </p:nvSpPr>
        <p:spPr>
          <a:xfrm>
            <a:off x="561497" y="2944201"/>
            <a:ext cx="235037" cy="3324884"/>
          </a:xfrm>
          <a:prstGeom prst="cube">
            <a:avLst>
              <a:gd name="adj" fmla="val 40855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2" name="Cube 111">
            <a:extLst>
              <a:ext uri="{FF2B5EF4-FFF2-40B4-BE49-F238E27FC236}">
                <a16:creationId xmlns:a16="http://schemas.microsoft.com/office/drawing/2014/main" id="{57D2425B-670E-D946-B100-2EA3BD3C6982}"/>
              </a:ext>
            </a:extLst>
          </p:cNvPr>
          <p:cNvSpPr/>
          <p:nvPr/>
        </p:nvSpPr>
        <p:spPr>
          <a:xfrm>
            <a:off x="709559" y="4151024"/>
            <a:ext cx="2212716" cy="1089613"/>
          </a:xfrm>
          <a:prstGeom prst="cube">
            <a:avLst>
              <a:gd name="adj" fmla="val 80956"/>
            </a:avLst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/>
              <a:t>OTB</a:t>
            </a:r>
          </a:p>
        </p:txBody>
      </p:sp>
      <p:sp>
        <p:nvSpPr>
          <p:cNvPr id="107" name="Cube 106">
            <a:extLst>
              <a:ext uri="{FF2B5EF4-FFF2-40B4-BE49-F238E27FC236}">
                <a16:creationId xmlns:a16="http://schemas.microsoft.com/office/drawing/2014/main" id="{C885DDAE-93B2-1548-B0B3-F9FFF3C1A7D5}"/>
              </a:ext>
            </a:extLst>
          </p:cNvPr>
          <p:cNvSpPr/>
          <p:nvPr/>
        </p:nvSpPr>
        <p:spPr>
          <a:xfrm>
            <a:off x="1480148" y="2168976"/>
            <a:ext cx="1447531" cy="215629"/>
          </a:xfrm>
          <a:prstGeom prst="cube">
            <a:avLst>
              <a:gd name="adj" fmla="val 44812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5" name="Cube 104">
            <a:extLst>
              <a:ext uri="{FF2B5EF4-FFF2-40B4-BE49-F238E27FC236}">
                <a16:creationId xmlns:a16="http://schemas.microsoft.com/office/drawing/2014/main" id="{8A5E37AC-DF8A-3A4B-8079-CBB65594EC82}"/>
              </a:ext>
            </a:extLst>
          </p:cNvPr>
          <p:cNvSpPr/>
          <p:nvPr/>
        </p:nvSpPr>
        <p:spPr>
          <a:xfrm>
            <a:off x="709559" y="3343952"/>
            <a:ext cx="2212716" cy="1089613"/>
          </a:xfrm>
          <a:prstGeom prst="cube">
            <a:avLst>
              <a:gd name="adj" fmla="val 80956"/>
            </a:avLst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switch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4200"/>
              <a:t>Panduan.....</a:t>
            </a:r>
          </a:p>
        </p:txBody>
      </p:sp>
      <p:sp>
        <p:nvSpPr>
          <p:cNvPr id="88" name="Cube 87">
            <a:extLst>
              <a:ext uri="{FF2B5EF4-FFF2-40B4-BE49-F238E27FC236}">
                <a16:creationId xmlns:a16="http://schemas.microsoft.com/office/drawing/2014/main" id="{8F306BC1-19A6-CC44-AA07-620484AB6318}"/>
              </a:ext>
            </a:extLst>
          </p:cNvPr>
          <p:cNvSpPr/>
          <p:nvPr/>
        </p:nvSpPr>
        <p:spPr>
          <a:xfrm>
            <a:off x="708741" y="2949867"/>
            <a:ext cx="2212716" cy="1089613"/>
          </a:xfrm>
          <a:prstGeom prst="cube">
            <a:avLst>
              <a:gd name="adj" fmla="val 80956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router</a:t>
            </a:r>
          </a:p>
        </p:txBody>
      </p:sp>
      <p:sp>
        <p:nvSpPr>
          <p:cNvPr id="41" name="Cube 40">
            <a:extLst>
              <a:ext uri="{FF2B5EF4-FFF2-40B4-BE49-F238E27FC236}">
                <a16:creationId xmlns:a16="http://schemas.microsoft.com/office/drawing/2014/main" id="{F72E13D1-9E67-694B-B033-9E2A6624E8D4}"/>
              </a:ext>
            </a:extLst>
          </p:cNvPr>
          <p:cNvSpPr/>
          <p:nvPr/>
        </p:nvSpPr>
        <p:spPr>
          <a:xfrm>
            <a:off x="567714" y="2262170"/>
            <a:ext cx="912434" cy="912623"/>
          </a:xfrm>
          <a:prstGeom prst="cube">
            <a:avLst>
              <a:gd name="adj" fmla="val 85403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1" name="Cube 100">
            <a:extLst>
              <a:ext uri="{FF2B5EF4-FFF2-40B4-BE49-F238E27FC236}">
                <a16:creationId xmlns:a16="http://schemas.microsoft.com/office/drawing/2014/main" id="{FAF4F61D-7763-774E-9192-5A8EA8F2EBBD}"/>
              </a:ext>
            </a:extLst>
          </p:cNvPr>
          <p:cNvSpPr/>
          <p:nvPr/>
        </p:nvSpPr>
        <p:spPr>
          <a:xfrm>
            <a:off x="2787675" y="2168976"/>
            <a:ext cx="235037" cy="3324884"/>
          </a:xfrm>
          <a:prstGeom prst="cube">
            <a:avLst>
              <a:gd name="adj" fmla="val 40855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2" name="Cube 101">
            <a:extLst>
              <a:ext uri="{FF2B5EF4-FFF2-40B4-BE49-F238E27FC236}">
                <a16:creationId xmlns:a16="http://schemas.microsoft.com/office/drawing/2014/main" id="{B7C2C390-DAEB-FF4C-99BF-18B3DE339424}"/>
              </a:ext>
            </a:extLst>
          </p:cNvPr>
          <p:cNvSpPr/>
          <p:nvPr/>
        </p:nvSpPr>
        <p:spPr>
          <a:xfrm>
            <a:off x="2016581" y="2262169"/>
            <a:ext cx="912434" cy="929901"/>
          </a:xfrm>
          <a:prstGeom prst="cube">
            <a:avLst>
              <a:gd name="adj" fmla="val 85403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3" name="Cube 102">
            <a:extLst>
              <a:ext uri="{FF2B5EF4-FFF2-40B4-BE49-F238E27FC236}">
                <a16:creationId xmlns:a16="http://schemas.microsoft.com/office/drawing/2014/main" id="{F74E6D3F-901B-4449-9783-7DB6B246EB7F}"/>
              </a:ext>
            </a:extLst>
          </p:cNvPr>
          <p:cNvSpPr/>
          <p:nvPr/>
        </p:nvSpPr>
        <p:spPr>
          <a:xfrm>
            <a:off x="2014247" y="5188068"/>
            <a:ext cx="912434" cy="929901"/>
          </a:xfrm>
          <a:prstGeom prst="cube">
            <a:avLst>
              <a:gd name="adj" fmla="val 85403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9" name="Cube 108">
            <a:extLst>
              <a:ext uri="{FF2B5EF4-FFF2-40B4-BE49-F238E27FC236}">
                <a16:creationId xmlns:a16="http://schemas.microsoft.com/office/drawing/2014/main" id="{686C28A4-6C59-9F46-B6DA-43C8B00C7A4A}"/>
              </a:ext>
            </a:extLst>
          </p:cNvPr>
          <p:cNvSpPr/>
          <p:nvPr/>
        </p:nvSpPr>
        <p:spPr>
          <a:xfrm>
            <a:off x="709788" y="5863815"/>
            <a:ext cx="1447531" cy="215629"/>
          </a:xfrm>
          <a:prstGeom prst="cube">
            <a:avLst>
              <a:gd name="adj" fmla="val 44812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0" name="Cube 109">
            <a:extLst>
              <a:ext uri="{FF2B5EF4-FFF2-40B4-BE49-F238E27FC236}">
                <a16:creationId xmlns:a16="http://schemas.microsoft.com/office/drawing/2014/main" id="{9A0EFBC5-8C9A-E24A-8802-4419EB19DB5F}"/>
              </a:ext>
            </a:extLst>
          </p:cNvPr>
          <p:cNvSpPr/>
          <p:nvPr/>
        </p:nvSpPr>
        <p:spPr>
          <a:xfrm>
            <a:off x="692040" y="2952800"/>
            <a:ext cx="1447531" cy="215629"/>
          </a:xfrm>
          <a:prstGeom prst="cube">
            <a:avLst>
              <a:gd name="adj" fmla="val 44812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6" name="Cube 115">
            <a:extLst>
              <a:ext uri="{FF2B5EF4-FFF2-40B4-BE49-F238E27FC236}">
                <a16:creationId xmlns:a16="http://schemas.microsoft.com/office/drawing/2014/main" id="{58748B2C-B052-1342-B960-570F993C85C2}"/>
              </a:ext>
            </a:extLst>
          </p:cNvPr>
          <p:cNvSpPr/>
          <p:nvPr/>
        </p:nvSpPr>
        <p:spPr>
          <a:xfrm>
            <a:off x="704155" y="4562892"/>
            <a:ext cx="543247" cy="301547"/>
          </a:xfrm>
          <a:prstGeom prst="cube">
            <a:avLst>
              <a:gd name="adj" fmla="val 45689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MC</a:t>
            </a:r>
          </a:p>
        </p:txBody>
      </p:sp>
      <p:sp>
        <p:nvSpPr>
          <p:cNvPr id="118" name="Cube 117">
            <a:extLst>
              <a:ext uri="{FF2B5EF4-FFF2-40B4-BE49-F238E27FC236}">
                <a16:creationId xmlns:a16="http://schemas.microsoft.com/office/drawing/2014/main" id="{84B289CF-C4AD-B54F-A0AD-A45D51C1A151}"/>
              </a:ext>
            </a:extLst>
          </p:cNvPr>
          <p:cNvSpPr/>
          <p:nvPr/>
        </p:nvSpPr>
        <p:spPr>
          <a:xfrm>
            <a:off x="1163783" y="4562892"/>
            <a:ext cx="543247" cy="301547"/>
          </a:xfrm>
          <a:prstGeom prst="cube">
            <a:avLst>
              <a:gd name="adj" fmla="val 45689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MC</a:t>
            </a:r>
          </a:p>
        </p:txBody>
      </p:sp>
      <p:sp>
        <p:nvSpPr>
          <p:cNvPr id="117" name="Cube 116">
            <a:extLst>
              <a:ext uri="{FF2B5EF4-FFF2-40B4-BE49-F238E27FC236}">
                <a16:creationId xmlns:a16="http://schemas.microsoft.com/office/drawing/2014/main" id="{B1FDAF81-CD65-9144-BE94-4C65264ED983}"/>
              </a:ext>
            </a:extLst>
          </p:cNvPr>
          <p:cNvSpPr/>
          <p:nvPr/>
        </p:nvSpPr>
        <p:spPr>
          <a:xfrm>
            <a:off x="1608913" y="4562892"/>
            <a:ext cx="543247" cy="301547"/>
          </a:xfrm>
          <a:prstGeom prst="cube">
            <a:avLst>
              <a:gd name="adj" fmla="val 45689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MC</a:t>
            </a:r>
          </a:p>
        </p:txBody>
      </p:sp>
      <p:sp>
        <p:nvSpPr>
          <p:cNvPr id="104" name="Cube 103">
            <a:extLst>
              <a:ext uri="{FF2B5EF4-FFF2-40B4-BE49-F238E27FC236}">
                <a16:creationId xmlns:a16="http://schemas.microsoft.com/office/drawing/2014/main" id="{8CCC8E84-89CC-0743-8FA2-BD01BD8207E6}"/>
              </a:ext>
            </a:extLst>
          </p:cNvPr>
          <p:cNvSpPr/>
          <p:nvPr/>
        </p:nvSpPr>
        <p:spPr>
          <a:xfrm>
            <a:off x="2014997" y="2944201"/>
            <a:ext cx="235037" cy="3324884"/>
          </a:xfrm>
          <a:prstGeom prst="cube">
            <a:avLst>
              <a:gd name="adj" fmla="val 40855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47829393-D594-A345-BBF3-C9DD7C5DE3BF}"/>
              </a:ext>
            </a:extLst>
          </p:cNvPr>
          <p:cNvGrpSpPr/>
          <p:nvPr/>
        </p:nvGrpSpPr>
        <p:grpSpPr>
          <a:xfrm>
            <a:off x="6373762" y="2007612"/>
            <a:ext cx="2434489" cy="4261473"/>
            <a:chOff x="9225915" y="1617829"/>
            <a:chExt cx="2434489" cy="4261473"/>
          </a:xfrm>
        </p:grpSpPr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5DD01FDB-88BC-EC42-81F6-B9902C49A9E9}"/>
                </a:ext>
              </a:extLst>
            </p:cNvPr>
            <p:cNvGrpSpPr/>
            <p:nvPr/>
          </p:nvGrpSpPr>
          <p:grpSpPr>
            <a:xfrm>
              <a:off x="9225915" y="2800487"/>
              <a:ext cx="454203" cy="290171"/>
              <a:chOff x="9226220" y="2797701"/>
              <a:chExt cx="454203" cy="290171"/>
            </a:xfrm>
          </p:grpSpPr>
          <p:sp>
            <p:nvSpPr>
              <p:cNvPr id="184" name="Cube 183">
                <a:extLst>
                  <a:ext uri="{FF2B5EF4-FFF2-40B4-BE49-F238E27FC236}">
                    <a16:creationId xmlns:a16="http://schemas.microsoft.com/office/drawing/2014/main" id="{4AEC19FF-E7A3-7841-888F-64D8381FBAF0}"/>
                  </a:ext>
                </a:extLst>
              </p:cNvPr>
              <p:cNvSpPr/>
              <p:nvPr/>
            </p:nvSpPr>
            <p:spPr>
              <a:xfrm>
                <a:off x="9226220" y="2797701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90EC15AA-F4C3-B44E-9C88-1C7083618B4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51620" y="2810401"/>
                <a:ext cx="89230" cy="94724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FB66D8B8-3C80-0947-A8B4-2CDD75344174}"/>
                  </a:ext>
                </a:extLst>
              </p:cNvPr>
              <p:cNvCxnSpPr/>
              <p:nvPr/>
            </p:nvCxnSpPr>
            <p:spPr>
              <a:xfrm>
                <a:off x="9251620" y="2901950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DCB0C832-2E46-B044-B091-DEED39E45564}"/>
                  </a:ext>
                </a:extLst>
              </p:cNvPr>
              <p:cNvCxnSpPr/>
              <p:nvPr/>
            </p:nvCxnSpPr>
            <p:spPr>
              <a:xfrm>
                <a:off x="9344025" y="2810401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7BC17C6C-7228-8A44-8F6E-8991072D03F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90075" y="2810401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F7976379-955E-8B48-83B0-9B0F2495AFBF}"/>
                  </a:ext>
                </a:extLst>
              </p:cNvPr>
              <p:cNvCxnSpPr/>
              <p:nvPr/>
            </p:nvCxnSpPr>
            <p:spPr>
              <a:xfrm>
                <a:off x="9347200" y="2810401"/>
                <a:ext cx="0" cy="9154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7" name="Can 126">
              <a:extLst>
                <a:ext uri="{FF2B5EF4-FFF2-40B4-BE49-F238E27FC236}">
                  <a16:creationId xmlns:a16="http://schemas.microsoft.com/office/drawing/2014/main" id="{E1C44C49-1A4B-B34A-8653-66793F7729A2}"/>
                </a:ext>
              </a:extLst>
            </p:cNvPr>
            <p:cNvSpPr/>
            <p:nvPr/>
          </p:nvSpPr>
          <p:spPr>
            <a:xfrm>
              <a:off x="10299874" y="1617829"/>
              <a:ext cx="338097" cy="4261473"/>
            </a:xfrm>
            <a:prstGeom prst="can">
              <a:avLst>
                <a:gd name="adj" fmla="val 54546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227" name="Group 226">
              <a:extLst>
                <a:ext uri="{FF2B5EF4-FFF2-40B4-BE49-F238E27FC236}">
                  <a16:creationId xmlns:a16="http://schemas.microsoft.com/office/drawing/2014/main" id="{BA7342C0-FF6D-6E4E-8751-DD2B3F87E441}"/>
                </a:ext>
              </a:extLst>
            </p:cNvPr>
            <p:cNvGrpSpPr/>
            <p:nvPr/>
          </p:nvGrpSpPr>
          <p:grpSpPr>
            <a:xfrm rot="5400000" flipH="1">
              <a:off x="10160107" y="3588218"/>
              <a:ext cx="454203" cy="290171"/>
              <a:chOff x="9226220" y="2797701"/>
              <a:chExt cx="454203" cy="290171"/>
            </a:xfrm>
          </p:grpSpPr>
          <p:sp>
            <p:nvSpPr>
              <p:cNvPr id="228" name="Cube 227">
                <a:extLst>
                  <a:ext uri="{FF2B5EF4-FFF2-40B4-BE49-F238E27FC236}">
                    <a16:creationId xmlns:a16="http://schemas.microsoft.com/office/drawing/2014/main" id="{E1812279-2DB5-674F-AC12-C9E8F054CB03}"/>
                  </a:ext>
                </a:extLst>
              </p:cNvPr>
              <p:cNvSpPr/>
              <p:nvPr/>
            </p:nvSpPr>
            <p:spPr>
              <a:xfrm>
                <a:off x="9226220" y="2797701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229" name="Straight Connector 228">
                <a:extLst>
                  <a:ext uri="{FF2B5EF4-FFF2-40B4-BE49-F238E27FC236}">
                    <a16:creationId xmlns:a16="http://schemas.microsoft.com/office/drawing/2014/main" id="{23C26391-D8D5-4A4D-9B1E-59FC05E68A7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51620" y="2810401"/>
                <a:ext cx="89230" cy="94724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Straight Connector 229">
                <a:extLst>
                  <a:ext uri="{FF2B5EF4-FFF2-40B4-BE49-F238E27FC236}">
                    <a16:creationId xmlns:a16="http://schemas.microsoft.com/office/drawing/2014/main" id="{BCCD0DF0-4981-894D-9712-41055D903A8D}"/>
                  </a:ext>
                </a:extLst>
              </p:cNvPr>
              <p:cNvCxnSpPr/>
              <p:nvPr/>
            </p:nvCxnSpPr>
            <p:spPr>
              <a:xfrm>
                <a:off x="9251620" y="2901950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Straight Connector 230">
                <a:extLst>
                  <a:ext uri="{FF2B5EF4-FFF2-40B4-BE49-F238E27FC236}">
                    <a16:creationId xmlns:a16="http://schemas.microsoft.com/office/drawing/2014/main" id="{238EE373-7EB8-BE47-BBB1-C88B45955757}"/>
                  </a:ext>
                </a:extLst>
              </p:cNvPr>
              <p:cNvCxnSpPr/>
              <p:nvPr/>
            </p:nvCxnSpPr>
            <p:spPr>
              <a:xfrm>
                <a:off x="9344025" y="2810401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Straight Connector 231">
                <a:extLst>
                  <a:ext uri="{FF2B5EF4-FFF2-40B4-BE49-F238E27FC236}">
                    <a16:creationId xmlns:a16="http://schemas.microsoft.com/office/drawing/2014/main" id="{E787CE7D-1752-3248-BA37-0E62673771C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90075" y="2810401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232">
                <a:extLst>
                  <a:ext uri="{FF2B5EF4-FFF2-40B4-BE49-F238E27FC236}">
                    <a16:creationId xmlns:a16="http://schemas.microsoft.com/office/drawing/2014/main" id="{BF7B8C08-93EE-C441-AC2B-99076C19A9E7}"/>
                  </a:ext>
                </a:extLst>
              </p:cNvPr>
              <p:cNvCxnSpPr/>
              <p:nvPr/>
            </p:nvCxnSpPr>
            <p:spPr>
              <a:xfrm>
                <a:off x="9347200" y="2810401"/>
                <a:ext cx="0" cy="9154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8" name="Cube 127">
              <a:extLst>
                <a:ext uri="{FF2B5EF4-FFF2-40B4-BE49-F238E27FC236}">
                  <a16:creationId xmlns:a16="http://schemas.microsoft.com/office/drawing/2014/main" id="{5A81F404-BF11-6042-85F9-9FF0148116F9}"/>
                </a:ext>
              </a:extLst>
            </p:cNvPr>
            <p:cNvSpPr/>
            <p:nvPr/>
          </p:nvSpPr>
          <p:spPr>
            <a:xfrm>
              <a:off x="10261586" y="2957063"/>
              <a:ext cx="235037" cy="664096"/>
            </a:xfrm>
            <a:prstGeom prst="cube">
              <a:avLst>
                <a:gd name="adj" fmla="val 40855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29" name="Cube 128">
              <a:extLst>
                <a:ext uri="{FF2B5EF4-FFF2-40B4-BE49-F238E27FC236}">
                  <a16:creationId xmlns:a16="http://schemas.microsoft.com/office/drawing/2014/main" id="{2BE256CB-4B65-1246-8F56-E74C2CF98E74}"/>
                </a:ext>
              </a:extLst>
            </p:cNvPr>
            <p:cNvSpPr/>
            <p:nvPr/>
          </p:nvSpPr>
          <p:spPr>
            <a:xfrm>
              <a:off x="9563569" y="2838367"/>
              <a:ext cx="1745296" cy="215629"/>
            </a:xfrm>
            <a:prstGeom prst="cube">
              <a:avLst>
                <a:gd name="adj" fmla="val 44812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30" name="Cube 129">
              <a:extLst>
                <a:ext uri="{FF2B5EF4-FFF2-40B4-BE49-F238E27FC236}">
                  <a16:creationId xmlns:a16="http://schemas.microsoft.com/office/drawing/2014/main" id="{7A0C1F90-BBA9-2C44-9C06-7CECE755D56E}"/>
                </a:ext>
              </a:extLst>
            </p:cNvPr>
            <p:cNvSpPr/>
            <p:nvPr/>
          </p:nvSpPr>
          <p:spPr>
            <a:xfrm>
              <a:off x="10272594" y="2271204"/>
              <a:ext cx="235037" cy="664096"/>
            </a:xfrm>
            <a:prstGeom prst="cube">
              <a:avLst>
                <a:gd name="adj" fmla="val 40855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208" name="Group 207">
              <a:extLst>
                <a:ext uri="{FF2B5EF4-FFF2-40B4-BE49-F238E27FC236}">
                  <a16:creationId xmlns:a16="http://schemas.microsoft.com/office/drawing/2014/main" id="{7AF9AE82-5622-4C43-BB61-38340E0FADC2}"/>
                </a:ext>
              </a:extLst>
            </p:cNvPr>
            <p:cNvGrpSpPr/>
            <p:nvPr/>
          </p:nvGrpSpPr>
          <p:grpSpPr>
            <a:xfrm>
              <a:off x="11206201" y="2809695"/>
              <a:ext cx="454203" cy="290171"/>
              <a:chOff x="11167199" y="2809695"/>
              <a:chExt cx="454203" cy="290171"/>
            </a:xfrm>
          </p:grpSpPr>
          <p:sp>
            <p:nvSpPr>
              <p:cNvPr id="209" name="Cube 208">
                <a:extLst>
                  <a:ext uri="{FF2B5EF4-FFF2-40B4-BE49-F238E27FC236}">
                    <a16:creationId xmlns:a16="http://schemas.microsoft.com/office/drawing/2014/main" id="{398B85DF-67B2-5B48-8BAA-12ADD5C8359D}"/>
                  </a:ext>
                </a:extLst>
              </p:cNvPr>
              <p:cNvSpPr/>
              <p:nvPr/>
            </p:nvSpPr>
            <p:spPr>
              <a:xfrm>
                <a:off x="11167199" y="2809695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210" name="Rectangle 209">
                <a:extLst>
                  <a:ext uri="{FF2B5EF4-FFF2-40B4-BE49-F238E27FC236}">
                    <a16:creationId xmlns:a16="http://schemas.microsoft.com/office/drawing/2014/main" id="{5773D0FF-CC84-2B4F-92E7-DDE3E66F4466}"/>
                  </a:ext>
                </a:extLst>
              </p:cNvPr>
              <p:cNvSpPr/>
              <p:nvPr/>
            </p:nvSpPr>
            <p:spPr>
              <a:xfrm>
                <a:off x="11517252" y="2815080"/>
                <a:ext cx="81843" cy="279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34965357-710D-104A-8D32-8289184A6D6B}"/>
                  </a:ext>
                </a:extLst>
              </p:cNvPr>
              <p:cNvCxnSpPr/>
              <p:nvPr/>
            </p:nvCxnSpPr>
            <p:spPr>
              <a:xfrm>
                <a:off x="11599095" y="2834298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2" name="Straight Connector 211">
                <a:extLst>
                  <a:ext uri="{FF2B5EF4-FFF2-40B4-BE49-F238E27FC236}">
                    <a16:creationId xmlns:a16="http://schemas.microsoft.com/office/drawing/2014/main" id="{65388C33-5E9C-D84E-8E6F-CAF8F520A4AD}"/>
                  </a:ext>
                </a:extLst>
              </p:cNvPr>
              <p:cNvCxnSpPr/>
              <p:nvPr/>
            </p:nvCxnSpPr>
            <p:spPr>
              <a:xfrm>
                <a:off x="11514897" y="2919804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Straight Connector 212">
                <a:extLst>
                  <a:ext uri="{FF2B5EF4-FFF2-40B4-BE49-F238E27FC236}">
                    <a16:creationId xmlns:a16="http://schemas.microsoft.com/office/drawing/2014/main" id="{380454B7-A57D-3442-9AD4-38C77822DDB0}"/>
                  </a:ext>
                </a:extLst>
              </p:cNvPr>
              <p:cNvCxnSpPr/>
              <p:nvPr/>
            </p:nvCxnSpPr>
            <p:spPr>
              <a:xfrm>
                <a:off x="11275072" y="2916052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Straight Connector 213">
                <a:extLst>
                  <a:ext uri="{FF2B5EF4-FFF2-40B4-BE49-F238E27FC236}">
                    <a16:creationId xmlns:a16="http://schemas.microsoft.com/office/drawing/2014/main" id="{A28A0E61-D8C7-2A4E-931F-2369013C1690}"/>
                  </a:ext>
                </a:extLst>
              </p:cNvPr>
              <p:cNvCxnSpPr/>
              <p:nvPr/>
            </p:nvCxnSpPr>
            <p:spPr>
              <a:xfrm>
                <a:off x="11360640" y="2834298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5" name="Straight Connector 214">
                <a:extLst>
                  <a:ext uri="{FF2B5EF4-FFF2-40B4-BE49-F238E27FC236}">
                    <a16:creationId xmlns:a16="http://schemas.microsoft.com/office/drawing/2014/main" id="{4D13729A-FCCE-984B-B2E4-BC9033D45CF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275351" y="2826099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Straight Connector 215">
                <a:extLst>
                  <a:ext uri="{FF2B5EF4-FFF2-40B4-BE49-F238E27FC236}">
                    <a16:creationId xmlns:a16="http://schemas.microsoft.com/office/drawing/2014/main" id="{7310D2F7-CA5F-0C43-9044-71B906A19E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519877" y="2994648"/>
                <a:ext cx="7775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4" name="Group 233">
              <a:extLst>
                <a:ext uri="{FF2B5EF4-FFF2-40B4-BE49-F238E27FC236}">
                  <a16:creationId xmlns:a16="http://schemas.microsoft.com/office/drawing/2014/main" id="{5FE3ECEB-BDF3-A148-B5A0-3410B40A632B}"/>
                </a:ext>
              </a:extLst>
            </p:cNvPr>
            <p:cNvGrpSpPr/>
            <p:nvPr/>
          </p:nvGrpSpPr>
          <p:grpSpPr>
            <a:xfrm>
              <a:off x="10232597" y="1932405"/>
              <a:ext cx="290171" cy="454203"/>
              <a:chOff x="10952027" y="3313627"/>
              <a:chExt cx="290171" cy="454203"/>
            </a:xfrm>
          </p:grpSpPr>
          <p:sp>
            <p:nvSpPr>
              <p:cNvPr id="219" name="Cube 218">
                <a:extLst>
                  <a:ext uri="{FF2B5EF4-FFF2-40B4-BE49-F238E27FC236}">
                    <a16:creationId xmlns:a16="http://schemas.microsoft.com/office/drawing/2014/main" id="{AF6CEB92-CF38-8E4E-9F36-BB8B067FDC8E}"/>
                  </a:ext>
                </a:extLst>
              </p:cNvPr>
              <p:cNvSpPr/>
              <p:nvPr/>
            </p:nvSpPr>
            <p:spPr>
              <a:xfrm rot="5400000" flipH="1">
                <a:off x="10870011" y="3395643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id="{8B667C67-8E6B-2049-A8EF-8752E45BCE20}"/>
                  </a:ext>
                </a:extLst>
              </p:cNvPr>
              <p:cNvSpPr/>
              <p:nvPr/>
            </p:nvSpPr>
            <p:spPr>
              <a:xfrm rot="5400000" flipH="1">
                <a:off x="11063354" y="3244318"/>
                <a:ext cx="81843" cy="2650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221" name="Straight Connector 220">
                <a:extLst>
                  <a:ext uri="{FF2B5EF4-FFF2-40B4-BE49-F238E27FC236}">
                    <a16:creationId xmlns:a16="http://schemas.microsoft.com/office/drawing/2014/main" id="{BEFC7062-F58A-9946-9DE5-8F4B01982EFE}"/>
                  </a:ext>
                </a:extLst>
              </p:cNvPr>
              <p:cNvCxnSpPr/>
              <p:nvPr/>
            </p:nvCxnSpPr>
            <p:spPr>
              <a:xfrm rot="5400000" flipH="1">
                <a:off x="11137420" y="3255759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Straight Connector 221">
                <a:extLst>
                  <a:ext uri="{FF2B5EF4-FFF2-40B4-BE49-F238E27FC236}">
                    <a16:creationId xmlns:a16="http://schemas.microsoft.com/office/drawing/2014/main" id="{63941E96-2BB6-5240-8BAA-CF7C494FDA89}"/>
                  </a:ext>
                </a:extLst>
              </p:cNvPr>
              <p:cNvCxnSpPr/>
              <p:nvPr/>
            </p:nvCxnSpPr>
            <p:spPr>
              <a:xfrm rot="5400000" flipH="1">
                <a:off x="11051914" y="3339957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Straight Connector 222">
                <a:extLst>
                  <a:ext uri="{FF2B5EF4-FFF2-40B4-BE49-F238E27FC236}">
                    <a16:creationId xmlns:a16="http://schemas.microsoft.com/office/drawing/2014/main" id="{6D8E1713-619B-4840-B9B6-185547D3A435}"/>
                  </a:ext>
                </a:extLst>
              </p:cNvPr>
              <p:cNvCxnSpPr/>
              <p:nvPr/>
            </p:nvCxnSpPr>
            <p:spPr>
              <a:xfrm rot="5400000" flipH="1">
                <a:off x="11016614" y="3540730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Straight Connector 223">
                <a:extLst>
                  <a:ext uri="{FF2B5EF4-FFF2-40B4-BE49-F238E27FC236}">
                    <a16:creationId xmlns:a16="http://schemas.microsoft.com/office/drawing/2014/main" id="{244BDC07-BF3E-8E44-96DE-E907AF94C91C}"/>
                  </a:ext>
                </a:extLst>
              </p:cNvPr>
              <p:cNvCxnSpPr/>
              <p:nvPr/>
            </p:nvCxnSpPr>
            <p:spPr>
              <a:xfrm rot="5400000" flipH="1">
                <a:off x="11098368" y="3455162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Straight Connector 224">
                <a:extLst>
                  <a:ext uri="{FF2B5EF4-FFF2-40B4-BE49-F238E27FC236}">
                    <a16:creationId xmlns:a16="http://schemas.microsoft.com/office/drawing/2014/main" id="{73606782-06A7-CB4C-B4EE-3987504D8A8A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11133817" y="3567701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Straight Connector 225">
                <a:extLst>
                  <a:ext uri="{FF2B5EF4-FFF2-40B4-BE49-F238E27FC236}">
                    <a16:creationId xmlns:a16="http://schemas.microsoft.com/office/drawing/2014/main" id="{083C38CE-11E5-F048-AA4A-00D852FFB91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11018367" y="3376274"/>
                <a:ext cx="7775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8E3F9AA6-3224-5D4F-9C3D-2143332CB508}"/>
                </a:ext>
              </a:extLst>
            </p:cNvPr>
            <p:cNvSpPr/>
            <p:nvPr/>
          </p:nvSpPr>
          <p:spPr>
            <a:xfrm>
              <a:off x="10304948" y="1954712"/>
              <a:ext cx="45719" cy="7921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4FD87A7F-F0B4-0346-B8BC-F6A1ECE57492}"/>
                </a:ext>
              </a:extLst>
            </p:cNvPr>
            <p:cNvSpPr/>
            <p:nvPr/>
          </p:nvSpPr>
          <p:spPr>
            <a:xfrm>
              <a:off x="10430213" y="3839425"/>
              <a:ext cx="116660" cy="14287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10B68BBA-C000-1643-B07A-F334A1312247}"/>
              </a:ext>
            </a:extLst>
          </p:cNvPr>
          <p:cNvGrpSpPr/>
          <p:nvPr/>
        </p:nvGrpSpPr>
        <p:grpSpPr>
          <a:xfrm>
            <a:off x="3404155" y="2007612"/>
            <a:ext cx="2434489" cy="4261473"/>
            <a:chOff x="9225915" y="1617829"/>
            <a:chExt cx="2434489" cy="4261473"/>
          </a:xfrm>
        </p:grpSpPr>
        <p:grpSp>
          <p:nvGrpSpPr>
            <p:cNvPr id="239" name="Group 238">
              <a:extLst>
                <a:ext uri="{FF2B5EF4-FFF2-40B4-BE49-F238E27FC236}">
                  <a16:creationId xmlns:a16="http://schemas.microsoft.com/office/drawing/2014/main" id="{9F5ABB5E-6D0C-BB48-8DA6-C53C33CF62B7}"/>
                </a:ext>
              </a:extLst>
            </p:cNvPr>
            <p:cNvGrpSpPr/>
            <p:nvPr/>
          </p:nvGrpSpPr>
          <p:grpSpPr>
            <a:xfrm>
              <a:off x="9225915" y="2800487"/>
              <a:ext cx="454203" cy="290171"/>
              <a:chOff x="9226220" y="2797701"/>
              <a:chExt cx="454203" cy="290171"/>
            </a:xfrm>
          </p:grpSpPr>
          <p:sp>
            <p:nvSpPr>
              <p:cNvPr id="271" name="Cube 270">
                <a:extLst>
                  <a:ext uri="{FF2B5EF4-FFF2-40B4-BE49-F238E27FC236}">
                    <a16:creationId xmlns:a16="http://schemas.microsoft.com/office/drawing/2014/main" id="{5A49CF05-87B3-E64E-9358-F1F778D276E4}"/>
                  </a:ext>
                </a:extLst>
              </p:cNvPr>
              <p:cNvSpPr/>
              <p:nvPr/>
            </p:nvSpPr>
            <p:spPr>
              <a:xfrm>
                <a:off x="9226220" y="2797701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272" name="Straight Connector 271">
                <a:extLst>
                  <a:ext uri="{FF2B5EF4-FFF2-40B4-BE49-F238E27FC236}">
                    <a16:creationId xmlns:a16="http://schemas.microsoft.com/office/drawing/2014/main" id="{9F6A5584-6713-BA4E-9BA6-DEAC9863055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51620" y="2810401"/>
                <a:ext cx="89230" cy="94724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" name="Straight Connector 272">
                <a:extLst>
                  <a:ext uri="{FF2B5EF4-FFF2-40B4-BE49-F238E27FC236}">
                    <a16:creationId xmlns:a16="http://schemas.microsoft.com/office/drawing/2014/main" id="{C634705F-4A04-CF4E-AF5F-876E54166DF6}"/>
                  </a:ext>
                </a:extLst>
              </p:cNvPr>
              <p:cNvCxnSpPr/>
              <p:nvPr/>
            </p:nvCxnSpPr>
            <p:spPr>
              <a:xfrm>
                <a:off x="9251620" y="2901950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572FB412-48C0-7C4B-938A-2B4F43274AC2}"/>
                  </a:ext>
                </a:extLst>
              </p:cNvPr>
              <p:cNvCxnSpPr/>
              <p:nvPr/>
            </p:nvCxnSpPr>
            <p:spPr>
              <a:xfrm>
                <a:off x="9344025" y="2810401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" name="Straight Connector 274">
                <a:extLst>
                  <a:ext uri="{FF2B5EF4-FFF2-40B4-BE49-F238E27FC236}">
                    <a16:creationId xmlns:a16="http://schemas.microsoft.com/office/drawing/2014/main" id="{C3FCE580-C147-634A-90E5-DB27A2FDC00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90075" y="2810401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" name="Straight Connector 275">
                <a:extLst>
                  <a:ext uri="{FF2B5EF4-FFF2-40B4-BE49-F238E27FC236}">
                    <a16:creationId xmlns:a16="http://schemas.microsoft.com/office/drawing/2014/main" id="{D5E02B2E-DFA5-B741-989D-6DBA2CBD5B9F}"/>
                  </a:ext>
                </a:extLst>
              </p:cNvPr>
              <p:cNvCxnSpPr/>
              <p:nvPr/>
            </p:nvCxnSpPr>
            <p:spPr>
              <a:xfrm>
                <a:off x="9347200" y="2810401"/>
                <a:ext cx="0" cy="9154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0" name="Can 239">
              <a:extLst>
                <a:ext uri="{FF2B5EF4-FFF2-40B4-BE49-F238E27FC236}">
                  <a16:creationId xmlns:a16="http://schemas.microsoft.com/office/drawing/2014/main" id="{6599F91B-7CF0-6F4C-BF71-7F30B79BE95E}"/>
                </a:ext>
              </a:extLst>
            </p:cNvPr>
            <p:cNvSpPr/>
            <p:nvPr/>
          </p:nvSpPr>
          <p:spPr>
            <a:xfrm>
              <a:off x="10299874" y="1617829"/>
              <a:ext cx="338097" cy="4261473"/>
            </a:xfrm>
            <a:prstGeom prst="can">
              <a:avLst>
                <a:gd name="adj" fmla="val 54546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241" name="Group 240">
              <a:extLst>
                <a:ext uri="{FF2B5EF4-FFF2-40B4-BE49-F238E27FC236}">
                  <a16:creationId xmlns:a16="http://schemas.microsoft.com/office/drawing/2014/main" id="{48362CE8-E25D-0F4A-92A9-D35B6620CF0B}"/>
                </a:ext>
              </a:extLst>
            </p:cNvPr>
            <p:cNvGrpSpPr/>
            <p:nvPr/>
          </p:nvGrpSpPr>
          <p:grpSpPr>
            <a:xfrm rot="5400000" flipH="1">
              <a:off x="10160107" y="3588218"/>
              <a:ext cx="454203" cy="290171"/>
              <a:chOff x="9226220" y="2797701"/>
              <a:chExt cx="454203" cy="290171"/>
            </a:xfrm>
          </p:grpSpPr>
          <p:sp>
            <p:nvSpPr>
              <p:cNvPr id="265" name="Cube 264">
                <a:extLst>
                  <a:ext uri="{FF2B5EF4-FFF2-40B4-BE49-F238E27FC236}">
                    <a16:creationId xmlns:a16="http://schemas.microsoft.com/office/drawing/2014/main" id="{9748362A-AE87-9A42-9977-994DCA6053F7}"/>
                  </a:ext>
                </a:extLst>
              </p:cNvPr>
              <p:cNvSpPr/>
              <p:nvPr/>
            </p:nvSpPr>
            <p:spPr>
              <a:xfrm>
                <a:off x="9226220" y="2797701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266" name="Straight Connector 265">
                <a:extLst>
                  <a:ext uri="{FF2B5EF4-FFF2-40B4-BE49-F238E27FC236}">
                    <a16:creationId xmlns:a16="http://schemas.microsoft.com/office/drawing/2014/main" id="{AF8AE836-7BD0-FF4C-8D6A-8DBBEBFCA7C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51620" y="2810401"/>
                <a:ext cx="89230" cy="94724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7" name="Straight Connector 266">
                <a:extLst>
                  <a:ext uri="{FF2B5EF4-FFF2-40B4-BE49-F238E27FC236}">
                    <a16:creationId xmlns:a16="http://schemas.microsoft.com/office/drawing/2014/main" id="{9E3EE753-5009-7947-892C-D2515BBEEA26}"/>
                  </a:ext>
                </a:extLst>
              </p:cNvPr>
              <p:cNvCxnSpPr/>
              <p:nvPr/>
            </p:nvCxnSpPr>
            <p:spPr>
              <a:xfrm>
                <a:off x="9251620" y="2901950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8" name="Straight Connector 267">
                <a:extLst>
                  <a:ext uri="{FF2B5EF4-FFF2-40B4-BE49-F238E27FC236}">
                    <a16:creationId xmlns:a16="http://schemas.microsoft.com/office/drawing/2014/main" id="{8E8E2D59-88E0-5340-AF76-FC79CF160A0F}"/>
                  </a:ext>
                </a:extLst>
              </p:cNvPr>
              <p:cNvCxnSpPr/>
              <p:nvPr/>
            </p:nvCxnSpPr>
            <p:spPr>
              <a:xfrm>
                <a:off x="9344025" y="2810401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9" name="Straight Connector 268">
                <a:extLst>
                  <a:ext uri="{FF2B5EF4-FFF2-40B4-BE49-F238E27FC236}">
                    <a16:creationId xmlns:a16="http://schemas.microsoft.com/office/drawing/2014/main" id="{764ED50C-1099-0A45-ACC7-DA394CAB9D6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90075" y="2810401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0" name="Straight Connector 269">
                <a:extLst>
                  <a:ext uri="{FF2B5EF4-FFF2-40B4-BE49-F238E27FC236}">
                    <a16:creationId xmlns:a16="http://schemas.microsoft.com/office/drawing/2014/main" id="{6ADFBE93-826C-134E-92AE-165ECAD327A2}"/>
                  </a:ext>
                </a:extLst>
              </p:cNvPr>
              <p:cNvCxnSpPr/>
              <p:nvPr/>
            </p:nvCxnSpPr>
            <p:spPr>
              <a:xfrm>
                <a:off x="9347200" y="2810401"/>
                <a:ext cx="0" cy="9154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2" name="Cube 241">
              <a:extLst>
                <a:ext uri="{FF2B5EF4-FFF2-40B4-BE49-F238E27FC236}">
                  <a16:creationId xmlns:a16="http://schemas.microsoft.com/office/drawing/2014/main" id="{35F4D4C3-0247-8B49-9417-39F071DD2187}"/>
                </a:ext>
              </a:extLst>
            </p:cNvPr>
            <p:cNvSpPr/>
            <p:nvPr/>
          </p:nvSpPr>
          <p:spPr>
            <a:xfrm>
              <a:off x="10261586" y="2957063"/>
              <a:ext cx="235037" cy="664096"/>
            </a:xfrm>
            <a:prstGeom prst="cube">
              <a:avLst>
                <a:gd name="adj" fmla="val 40855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43" name="Cube 242">
              <a:extLst>
                <a:ext uri="{FF2B5EF4-FFF2-40B4-BE49-F238E27FC236}">
                  <a16:creationId xmlns:a16="http://schemas.microsoft.com/office/drawing/2014/main" id="{0E8BBCDB-3EBB-0F4F-8048-8F06D03A36F6}"/>
                </a:ext>
              </a:extLst>
            </p:cNvPr>
            <p:cNvSpPr/>
            <p:nvPr/>
          </p:nvSpPr>
          <p:spPr>
            <a:xfrm>
              <a:off x="9563569" y="2838367"/>
              <a:ext cx="1745296" cy="215629"/>
            </a:xfrm>
            <a:prstGeom prst="cube">
              <a:avLst>
                <a:gd name="adj" fmla="val 44812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44" name="Cube 243">
              <a:extLst>
                <a:ext uri="{FF2B5EF4-FFF2-40B4-BE49-F238E27FC236}">
                  <a16:creationId xmlns:a16="http://schemas.microsoft.com/office/drawing/2014/main" id="{CABAD650-1486-2142-B416-8D0022C6B81D}"/>
                </a:ext>
              </a:extLst>
            </p:cNvPr>
            <p:cNvSpPr/>
            <p:nvPr/>
          </p:nvSpPr>
          <p:spPr>
            <a:xfrm>
              <a:off x="10272594" y="2271204"/>
              <a:ext cx="235037" cy="664096"/>
            </a:xfrm>
            <a:prstGeom prst="cube">
              <a:avLst>
                <a:gd name="adj" fmla="val 40855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96BA92D7-FD5D-6948-B549-BCC8FB67516E}"/>
                </a:ext>
              </a:extLst>
            </p:cNvPr>
            <p:cNvGrpSpPr/>
            <p:nvPr/>
          </p:nvGrpSpPr>
          <p:grpSpPr>
            <a:xfrm>
              <a:off x="11206201" y="2809695"/>
              <a:ext cx="454203" cy="290171"/>
              <a:chOff x="11167199" y="2809695"/>
              <a:chExt cx="454203" cy="290171"/>
            </a:xfrm>
          </p:grpSpPr>
          <p:sp>
            <p:nvSpPr>
              <p:cNvPr id="257" name="Cube 256">
                <a:extLst>
                  <a:ext uri="{FF2B5EF4-FFF2-40B4-BE49-F238E27FC236}">
                    <a16:creationId xmlns:a16="http://schemas.microsoft.com/office/drawing/2014/main" id="{957F55CA-C807-E847-A386-B7A627177795}"/>
                  </a:ext>
                </a:extLst>
              </p:cNvPr>
              <p:cNvSpPr/>
              <p:nvPr/>
            </p:nvSpPr>
            <p:spPr>
              <a:xfrm>
                <a:off x="11167199" y="2809695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258" name="Rectangle 257">
                <a:extLst>
                  <a:ext uri="{FF2B5EF4-FFF2-40B4-BE49-F238E27FC236}">
                    <a16:creationId xmlns:a16="http://schemas.microsoft.com/office/drawing/2014/main" id="{7BA8F438-DDD0-EF4E-B09B-B90C6179EFED}"/>
                  </a:ext>
                </a:extLst>
              </p:cNvPr>
              <p:cNvSpPr/>
              <p:nvPr/>
            </p:nvSpPr>
            <p:spPr>
              <a:xfrm>
                <a:off x="11517252" y="2815080"/>
                <a:ext cx="81843" cy="279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259" name="Straight Connector 258">
                <a:extLst>
                  <a:ext uri="{FF2B5EF4-FFF2-40B4-BE49-F238E27FC236}">
                    <a16:creationId xmlns:a16="http://schemas.microsoft.com/office/drawing/2014/main" id="{BE932931-A14E-9041-B4ED-49632D3A8D5E}"/>
                  </a:ext>
                </a:extLst>
              </p:cNvPr>
              <p:cNvCxnSpPr/>
              <p:nvPr/>
            </p:nvCxnSpPr>
            <p:spPr>
              <a:xfrm>
                <a:off x="11599095" y="2834298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0" name="Straight Connector 259">
                <a:extLst>
                  <a:ext uri="{FF2B5EF4-FFF2-40B4-BE49-F238E27FC236}">
                    <a16:creationId xmlns:a16="http://schemas.microsoft.com/office/drawing/2014/main" id="{7AFFD8DB-F2D0-6046-8A07-DE32E9BC7B9B}"/>
                  </a:ext>
                </a:extLst>
              </p:cNvPr>
              <p:cNvCxnSpPr/>
              <p:nvPr/>
            </p:nvCxnSpPr>
            <p:spPr>
              <a:xfrm>
                <a:off x="11514897" y="2919804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1" name="Straight Connector 260">
                <a:extLst>
                  <a:ext uri="{FF2B5EF4-FFF2-40B4-BE49-F238E27FC236}">
                    <a16:creationId xmlns:a16="http://schemas.microsoft.com/office/drawing/2014/main" id="{D76E2C13-440D-284D-A059-018CCEF329BC}"/>
                  </a:ext>
                </a:extLst>
              </p:cNvPr>
              <p:cNvCxnSpPr/>
              <p:nvPr/>
            </p:nvCxnSpPr>
            <p:spPr>
              <a:xfrm>
                <a:off x="11275072" y="2916052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2" name="Straight Connector 261">
                <a:extLst>
                  <a:ext uri="{FF2B5EF4-FFF2-40B4-BE49-F238E27FC236}">
                    <a16:creationId xmlns:a16="http://schemas.microsoft.com/office/drawing/2014/main" id="{66E1049D-7DC7-3B49-9361-0943692886F8}"/>
                  </a:ext>
                </a:extLst>
              </p:cNvPr>
              <p:cNvCxnSpPr/>
              <p:nvPr/>
            </p:nvCxnSpPr>
            <p:spPr>
              <a:xfrm>
                <a:off x="11360640" y="2834298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3" name="Straight Connector 262">
                <a:extLst>
                  <a:ext uri="{FF2B5EF4-FFF2-40B4-BE49-F238E27FC236}">
                    <a16:creationId xmlns:a16="http://schemas.microsoft.com/office/drawing/2014/main" id="{34EDAD46-E985-664C-8ED7-FEC07CDB544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275351" y="2826099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Straight Connector 263">
                <a:extLst>
                  <a:ext uri="{FF2B5EF4-FFF2-40B4-BE49-F238E27FC236}">
                    <a16:creationId xmlns:a16="http://schemas.microsoft.com/office/drawing/2014/main" id="{AA50E993-C2C3-CE43-9A0A-A960340773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519877" y="2994648"/>
                <a:ext cx="7775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6" name="Group 245">
              <a:extLst>
                <a:ext uri="{FF2B5EF4-FFF2-40B4-BE49-F238E27FC236}">
                  <a16:creationId xmlns:a16="http://schemas.microsoft.com/office/drawing/2014/main" id="{AF2BBD88-2363-F541-939E-C5863C8AF83B}"/>
                </a:ext>
              </a:extLst>
            </p:cNvPr>
            <p:cNvGrpSpPr/>
            <p:nvPr/>
          </p:nvGrpSpPr>
          <p:grpSpPr>
            <a:xfrm>
              <a:off x="10232597" y="1932405"/>
              <a:ext cx="290171" cy="454203"/>
              <a:chOff x="10952027" y="3313627"/>
              <a:chExt cx="290171" cy="454203"/>
            </a:xfrm>
          </p:grpSpPr>
          <p:sp>
            <p:nvSpPr>
              <p:cNvPr id="249" name="Cube 248">
                <a:extLst>
                  <a:ext uri="{FF2B5EF4-FFF2-40B4-BE49-F238E27FC236}">
                    <a16:creationId xmlns:a16="http://schemas.microsoft.com/office/drawing/2014/main" id="{1C8C36DD-DD6C-FB4E-9CA0-94FE5A624A94}"/>
                  </a:ext>
                </a:extLst>
              </p:cNvPr>
              <p:cNvSpPr/>
              <p:nvPr/>
            </p:nvSpPr>
            <p:spPr>
              <a:xfrm rot="5400000" flipH="1">
                <a:off x="10870011" y="3395643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250" name="Rectangle 249">
                <a:extLst>
                  <a:ext uri="{FF2B5EF4-FFF2-40B4-BE49-F238E27FC236}">
                    <a16:creationId xmlns:a16="http://schemas.microsoft.com/office/drawing/2014/main" id="{C443BF0C-1518-F044-B842-1C9F200CAB5F}"/>
                  </a:ext>
                </a:extLst>
              </p:cNvPr>
              <p:cNvSpPr/>
              <p:nvPr/>
            </p:nvSpPr>
            <p:spPr>
              <a:xfrm rot="5400000" flipH="1">
                <a:off x="11063354" y="3244318"/>
                <a:ext cx="81843" cy="2650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251" name="Straight Connector 250">
                <a:extLst>
                  <a:ext uri="{FF2B5EF4-FFF2-40B4-BE49-F238E27FC236}">
                    <a16:creationId xmlns:a16="http://schemas.microsoft.com/office/drawing/2014/main" id="{FFA708A0-D79E-BC47-802F-7C5DA49BA536}"/>
                  </a:ext>
                </a:extLst>
              </p:cNvPr>
              <p:cNvCxnSpPr/>
              <p:nvPr/>
            </p:nvCxnSpPr>
            <p:spPr>
              <a:xfrm rot="5400000" flipH="1">
                <a:off x="11137420" y="3255759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Straight Connector 251">
                <a:extLst>
                  <a:ext uri="{FF2B5EF4-FFF2-40B4-BE49-F238E27FC236}">
                    <a16:creationId xmlns:a16="http://schemas.microsoft.com/office/drawing/2014/main" id="{BC775498-C5BB-7E45-A43D-B46A6DB0DFD2}"/>
                  </a:ext>
                </a:extLst>
              </p:cNvPr>
              <p:cNvCxnSpPr/>
              <p:nvPr/>
            </p:nvCxnSpPr>
            <p:spPr>
              <a:xfrm rot="5400000" flipH="1">
                <a:off x="11051914" y="3339957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Straight Connector 252">
                <a:extLst>
                  <a:ext uri="{FF2B5EF4-FFF2-40B4-BE49-F238E27FC236}">
                    <a16:creationId xmlns:a16="http://schemas.microsoft.com/office/drawing/2014/main" id="{6C6F1659-7A60-484B-9905-21EB88CA9C65}"/>
                  </a:ext>
                </a:extLst>
              </p:cNvPr>
              <p:cNvCxnSpPr/>
              <p:nvPr/>
            </p:nvCxnSpPr>
            <p:spPr>
              <a:xfrm rot="5400000" flipH="1">
                <a:off x="11016614" y="3540730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id="{6D32E642-9788-5541-A20F-BBB8723B9CF3}"/>
                  </a:ext>
                </a:extLst>
              </p:cNvPr>
              <p:cNvCxnSpPr/>
              <p:nvPr/>
            </p:nvCxnSpPr>
            <p:spPr>
              <a:xfrm rot="5400000" flipH="1">
                <a:off x="11098368" y="3455162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Straight Connector 254">
                <a:extLst>
                  <a:ext uri="{FF2B5EF4-FFF2-40B4-BE49-F238E27FC236}">
                    <a16:creationId xmlns:a16="http://schemas.microsoft.com/office/drawing/2014/main" id="{D83A2FE2-C11B-3843-8643-33FB49C1EE0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11133817" y="3567701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Straight Connector 255">
                <a:extLst>
                  <a:ext uri="{FF2B5EF4-FFF2-40B4-BE49-F238E27FC236}">
                    <a16:creationId xmlns:a16="http://schemas.microsoft.com/office/drawing/2014/main" id="{623D8E74-CAEE-654D-9CD8-6D95A49C993A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11018367" y="3376274"/>
                <a:ext cx="7775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F5DCEFDA-F070-BD46-B926-79F39F225E53}"/>
                </a:ext>
              </a:extLst>
            </p:cNvPr>
            <p:cNvSpPr/>
            <p:nvPr/>
          </p:nvSpPr>
          <p:spPr>
            <a:xfrm>
              <a:off x="10304948" y="1954712"/>
              <a:ext cx="45719" cy="7921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A211C76F-B6CB-F343-9B9E-05164B4997F9}"/>
                </a:ext>
              </a:extLst>
            </p:cNvPr>
            <p:cNvSpPr/>
            <p:nvPr/>
          </p:nvSpPr>
          <p:spPr>
            <a:xfrm>
              <a:off x="10430213" y="3839425"/>
              <a:ext cx="116660" cy="14287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124" name="Can 123">
            <a:extLst>
              <a:ext uri="{FF2B5EF4-FFF2-40B4-BE49-F238E27FC236}">
                <a16:creationId xmlns:a16="http://schemas.microsoft.com/office/drawing/2014/main" id="{796C413A-0650-A646-B439-7D565531BD5D}"/>
              </a:ext>
            </a:extLst>
          </p:cNvPr>
          <p:cNvSpPr/>
          <p:nvPr/>
        </p:nvSpPr>
        <p:spPr>
          <a:xfrm>
            <a:off x="4295342" y="3486490"/>
            <a:ext cx="335268" cy="295206"/>
          </a:xfrm>
          <a:prstGeom prst="can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3" name="Can 122">
            <a:extLst>
              <a:ext uri="{FF2B5EF4-FFF2-40B4-BE49-F238E27FC236}">
                <a16:creationId xmlns:a16="http://schemas.microsoft.com/office/drawing/2014/main" id="{A486E57D-1AA3-7B46-BE7E-912E22328D4B}"/>
              </a:ext>
            </a:extLst>
          </p:cNvPr>
          <p:cNvSpPr/>
          <p:nvPr/>
        </p:nvSpPr>
        <p:spPr>
          <a:xfrm>
            <a:off x="4211863" y="3445258"/>
            <a:ext cx="502227" cy="223231"/>
          </a:xfrm>
          <a:prstGeom prst="can">
            <a:avLst>
              <a:gd name="adj" fmla="val 50000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2" name="Can 121">
            <a:extLst>
              <a:ext uri="{FF2B5EF4-FFF2-40B4-BE49-F238E27FC236}">
                <a16:creationId xmlns:a16="http://schemas.microsoft.com/office/drawing/2014/main" id="{5FF8FFDF-9CD3-DC4B-B13A-51BE2D1C5111}"/>
              </a:ext>
            </a:extLst>
          </p:cNvPr>
          <p:cNvSpPr/>
          <p:nvPr/>
        </p:nvSpPr>
        <p:spPr>
          <a:xfrm>
            <a:off x="4295343" y="2913580"/>
            <a:ext cx="335268" cy="599173"/>
          </a:xfrm>
          <a:prstGeom prst="can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id-ID" sz="1200"/>
              <a:t>JB</a:t>
            </a:r>
          </a:p>
        </p:txBody>
      </p:sp>
      <p:sp>
        <p:nvSpPr>
          <p:cNvPr id="279" name="Arc 278">
            <a:extLst>
              <a:ext uri="{FF2B5EF4-FFF2-40B4-BE49-F238E27FC236}">
                <a16:creationId xmlns:a16="http://schemas.microsoft.com/office/drawing/2014/main" id="{D19632E4-0449-A145-85C6-38862AFCF695}"/>
              </a:ext>
            </a:extLst>
          </p:cNvPr>
          <p:cNvSpPr/>
          <p:nvPr/>
        </p:nvSpPr>
        <p:spPr>
          <a:xfrm>
            <a:off x="3655281" y="2619557"/>
            <a:ext cx="1905952" cy="1600358"/>
          </a:xfrm>
          <a:prstGeom prst="arc">
            <a:avLst>
              <a:gd name="adj1" fmla="val 16130306"/>
              <a:gd name="adj2" fmla="val 2116985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0" name="Arc 279">
            <a:extLst>
              <a:ext uri="{FF2B5EF4-FFF2-40B4-BE49-F238E27FC236}">
                <a16:creationId xmlns:a16="http://schemas.microsoft.com/office/drawing/2014/main" id="{85812F78-F3DB-274F-9BC8-985876A1BC43}"/>
              </a:ext>
            </a:extLst>
          </p:cNvPr>
          <p:cNvSpPr/>
          <p:nvPr/>
        </p:nvSpPr>
        <p:spPr>
          <a:xfrm flipH="1">
            <a:off x="3641675" y="2613207"/>
            <a:ext cx="1905952" cy="1600358"/>
          </a:xfrm>
          <a:prstGeom prst="arc">
            <a:avLst>
              <a:gd name="adj1" fmla="val 16994111"/>
              <a:gd name="adj2" fmla="val 2116985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1" name="Arc 280">
            <a:extLst>
              <a:ext uri="{FF2B5EF4-FFF2-40B4-BE49-F238E27FC236}">
                <a16:creationId xmlns:a16="http://schemas.microsoft.com/office/drawing/2014/main" id="{53460160-D889-7B47-92C4-6C4F4DC7AF69}"/>
              </a:ext>
            </a:extLst>
          </p:cNvPr>
          <p:cNvSpPr/>
          <p:nvPr/>
        </p:nvSpPr>
        <p:spPr>
          <a:xfrm flipV="1">
            <a:off x="3649250" y="2571706"/>
            <a:ext cx="1905952" cy="1600358"/>
          </a:xfrm>
          <a:prstGeom prst="arc">
            <a:avLst>
              <a:gd name="adj1" fmla="val 16232788"/>
              <a:gd name="adj2" fmla="val 2116985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2" name="Arc 281">
            <a:extLst>
              <a:ext uri="{FF2B5EF4-FFF2-40B4-BE49-F238E27FC236}">
                <a16:creationId xmlns:a16="http://schemas.microsoft.com/office/drawing/2014/main" id="{AD63916E-AE13-684C-818F-EF925AD00E3C}"/>
              </a:ext>
            </a:extLst>
          </p:cNvPr>
          <p:cNvSpPr/>
          <p:nvPr/>
        </p:nvSpPr>
        <p:spPr>
          <a:xfrm flipH="1" flipV="1">
            <a:off x="3626498" y="2557957"/>
            <a:ext cx="1905952" cy="1600358"/>
          </a:xfrm>
          <a:prstGeom prst="arc">
            <a:avLst>
              <a:gd name="adj1" fmla="val 16881051"/>
              <a:gd name="adj2" fmla="val 2116985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3" name="Arc 282">
            <a:extLst>
              <a:ext uri="{FF2B5EF4-FFF2-40B4-BE49-F238E27FC236}">
                <a16:creationId xmlns:a16="http://schemas.microsoft.com/office/drawing/2014/main" id="{EB63B509-EDB7-2E41-875B-F84726D39AF7}"/>
              </a:ext>
            </a:extLst>
          </p:cNvPr>
          <p:cNvSpPr/>
          <p:nvPr/>
        </p:nvSpPr>
        <p:spPr>
          <a:xfrm flipH="1">
            <a:off x="3588506" y="2568124"/>
            <a:ext cx="1905952" cy="1600358"/>
          </a:xfrm>
          <a:prstGeom prst="arc">
            <a:avLst>
              <a:gd name="adj1" fmla="val 16710563"/>
              <a:gd name="adj2" fmla="val 21346369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4" name="Arc 283">
            <a:extLst>
              <a:ext uri="{FF2B5EF4-FFF2-40B4-BE49-F238E27FC236}">
                <a16:creationId xmlns:a16="http://schemas.microsoft.com/office/drawing/2014/main" id="{23518D50-D7E3-564C-B052-F4FB708E0CE7}"/>
              </a:ext>
            </a:extLst>
          </p:cNvPr>
          <p:cNvSpPr/>
          <p:nvPr/>
        </p:nvSpPr>
        <p:spPr>
          <a:xfrm>
            <a:off x="3649244" y="2550666"/>
            <a:ext cx="1905952" cy="1600358"/>
          </a:xfrm>
          <a:prstGeom prst="arc">
            <a:avLst>
              <a:gd name="adj1" fmla="val 16130306"/>
              <a:gd name="adj2" fmla="val 21461223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5" name="Arc 284">
            <a:extLst>
              <a:ext uri="{FF2B5EF4-FFF2-40B4-BE49-F238E27FC236}">
                <a16:creationId xmlns:a16="http://schemas.microsoft.com/office/drawing/2014/main" id="{DFE50B54-CD47-874E-B09F-EC3B484F1CC8}"/>
              </a:ext>
            </a:extLst>
          </p:cNvPr>
          <p:cNvSpPr/>
          <p:nvPr/>
        </p:nvSpPr>
        <p:spPr>
          <a:xfrm flipV="1">
            <a:off x="3644280" y="2508932"/>
            <a:ext cx="1905952" cy="1600358"/>
          </a:xfrm>
          <a:prstGeom prst="arc">
            <a:avLst>
              <a:gd name="adj1" fmla="val 16232788"/>
              <a:gd name="adj2" fmla="val 20915503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6" name="Arc 285">
            <a:extLst>
              <a:ext uri="{FF2B5EF4-FFF2-40B4-BE49-F238E27FC236}">
                <a16:creationId xmlns:a16="http://schemas.microsoft.com/office/drawing/2014/main" id="{408EE608-FDDA-744D-B117-F319050B3C7D}"/>
              </a:ext>
            </a:extLst>
          </p:cNvPr>
          <p:cNvSpPr/>
          <p:nvPr/>
        </p:nvSpPr>
        <p:spPr>
          <a:xfrm flipH="1" flipV="1">
            <a:off x="3565345" y="2559536"/>
            <a:ext cx="1905952" cy="1600358"/>
          </a:xfrm>
          <a:prstGeom prst="arc">
            <a:avLst>
              <a:gd name="adj1" fmla="val 16677792"/>
              <a:gd name="adj2" fmla="val 2116985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8" name="Arc 287">
            <a:extLst>
              <a:ext uri="{FF2B5EF4-FFF2-40B4-BE49-F238E27FC236}">
                <a16:creationId xmlns:a16="http://schemas.microsoft.com/office/drawing/2014/main" id="{275E07DF-5183-EB44-8305-08952702B4D7}"/>
              </a:ext>
            </a:extLst>
          </p:cNvPr>
          <p:cNvSpPr/>
          <p:nvPr/>
        </p:nvSpPr>
        <p:spPr>
          <a:xfrm flipH="1" flipV="1">
            <a:off x="4292818" y="3843774"/>
            <a:ext cx="388367" cy="256455"/>
          </a:xfrm>
          <a:prstGeom prst="arc">
            <a:avLst>
              <a:gd name="adj1" fmla="val 17863299"/>
              <a:gd name="adj2" fmla="val 20824152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9" name="Arc 288">
            <a:extLst>
              <a:ext uri="{FF2B5EF4-FFF2-40B4-BE49-F238E27FC236}">
                <a16:creationId xmlns:a16="http://schemas.microsoft.com/office/drawing/2014/main" id="{0830419B-38DD-CB45-A3F9-A09A9DF8B669}"/>
              </a:ext>
            </a:extLst>
          </p:cNvPr>
          <p:cNvSpPr/>
          <p:nvPr/>
        </p:nvSpPr>
        <p:spPr>
          <a:xfrm flipH="1" flipV="1">
            <a:off x="4395339" y="2777872"/>
            <a:ext cx="2268447" cy="1600358"/>
          </a:xfrm>
          <a:prstGeom prst="arc">
            <a:avLst>
              <a:gd name="adj1" fmla="val 10501458"/>
              <a:gd name="adj2" fmla="val 21001026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0" name="Freeform 289">
            <a:extLst>
              <a:ext uri="{FF2B5EF4-FFF2-40B4-BE49-F238E27FC236}">
                <a16:creationId xmlns:a16="http://schemas.microsoft.com/office/drawing/2014/main" id="{69B4317D-55FC-2745-90DF-38E0AD186C29}"/>
              </a:ext>
            </a:extLst>
          </p:cNvPr>
          <p:cNvSpPr/>
          <p:nvPr/>
        </p:nvSpPr>
        <p:spPr>
          <a:xfrm>
            <a:off x="4291365" y="3755481"/>
            <a:ext cx="119728" cy="262393"/>
          </a:xfrm>
          <a:custGeom>
            <a:avLst/>
            <a:gdLst>
              <a:gd name="connsiteX0" fmla="*/ 16361 w 119728"/>
              <a:gd name="connsiteY0" fmla="*/ 262393 h 262393"/>
              <a:gd name="connsiteX1" fmla="*/ 8410 w 119728"/>
              <a:gd name="connsiteY1" fmla="*/ 174929 h 262393"/>
              <a:gd name="connsiteX2" fmla="*/ 119728 w 119728"/>
              <a:gd name="connsiteY2" fmla="*/ 0 h 262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728" h="262393">
                <a:moveTo>
                  <a:pt x="16361" y="262393"/>
                </a:moveTo>
                <a:cubicBezTo>
                  <a:pt x="3771" y="240527"/>
                  <a:pt x="-8818" y="218661"/>
                  <a:pt x="8410" y="174929"/>
                </a:cubicBezTo>
                <a:cubicBezTo>
                  <a:pt x="25638" y="131197"/>
                  <a:pt x="72683" y="65598"/>
                  <a:pt x="119728" y="0"/>
                </a:cubicBezTo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1" name="Arc 290">
            <a:extLst>
              <a:ext uri="{FF2B5EF4-FFF2-40B4-BE49-F238E27FC236}">
                <a16:creationId xmlns:a16="http://schemas.microsoft.com/office/drawing/2014/main" id="{30E7ED52-BDEA-BA4F-A71B-09E931228018}"/>
              </a:ext>
            </a:extLst>
          </p:cNvPr>
          <p:cNvSpPr/>
          <p:nvPr/>
        </p:nvSpPr>
        <p:spPr>
          <a:xfrm flipH="1">
            <a:off x="6631088" y="2568160"/>
            <a:ext cx="1905952" cy="1600358"/>
          </a:xfrm>
          <a:prstGeom prst="arc">
            <a:avLst>
              <a:gd name="adj1" fmla="val 17075072"/>
              <a:gd name="adj2" fmla="val 21346369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2" name="Arc 291">
            <a:extLst>
              <a:ext uri="{FF2B5EF4-FFF2-40B4-BE49-F238E27FC236}">
                <a16:creationId xmlns:a16="http://schemas.microsoft.com/office/drawing/2014/main" id="{FF93B92D-455F-D64F-B3AE-6214D3D32421}"/>
              </a:ext>
            </a:extLst>
          </p:cNvPr>
          <p:cNvSpPr/>
          <p:nvPr/>
        </p:nvSpPr>
        <p:spPr>
          <a:xfrm>
            <a:off x="6624478" y="2581845"/>
            <a:ext cx="1905952" cy="1600358"/>
          </a:xfrm>
          <a:prstGeom prst="arc">
            <a:avLst>
              <a:gd name="adj1" fmla="val 16130306"/>
              <a:gd name="adj2" fmla="val 21310852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3" name="Arc 292">
            <a:extLst>
              <a:ext uri="{FF2B5EF4-FFF2-40B4-BE49-F238E27FC236}">
                <a16:creationId xmlns:a16="http://schemas.microsoft.com/office/drawing/2014/main" id="{2E515275-D0EC-2B4A-A110-DFEE2639B912}"/>
              </a:ext>
            </a:extLst>
          </p:cNvPr>
          <p:cNvSpPr/>
          <p:nvPr/>
        </p:nvSpPr>
        <p:spPr>
          <a:xfrm flipV="1">
            <a:off x="6640144" y="2581239"/>
            <a:ext cx="1905952" cy="1600358"/>
          </a:xfrm>
          <a:prstGeom prst="arc">
            <a:avLst>
              <a:gd name="adj1" fmla="val 16132331"/>
              <a:gd name="adj2" fmla="val 21199999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4" name="Arc 293">
            <a:extLst>
              <a:ext uri="{FF2B5EF4-FFF2-40B4-BE49-F238E27FC236}">
                <a16:creationId xmlns:a16="http://schemas.microsoft.com/office/drawing/2014/main" id="{1346DDF9-B217-A444-918B-D2775A688E3F}"/>
              </a:ext>
            </a:extLst>
          </p:cNvPr>
          <p:cNvSpPr/>
          <p:nvPr/>
        </p:nvSpPr>
        <p:spPr>
          <a:xfrm flipH="1" flipV="1">
            <a:off x="6649573" y="2501728"/>
            <a:ext cx="1861309" cy="1683043"/>
          </a:xfrm>
          <a:prstGeom prst="arc">
            <a:avLst>
              <a:gd name="adj1" fmla="val 16992328"/>
              <a:gd name="adj2" fmla="val 21121816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5" name="Arc 294">
            <a:extLst>
              <a:ext uri="{FF2B5EF4-FFF2-40B4-BE49-F238E27FC236}">
                <a16:creationId xmlns:a16="http://schemas.microsoft.com/office/drawing/2014/main" id="{D4D39396-6407-D34B-A8D4-9E8F18C8765B}"/>
              </a:ext>
            </a:extLst>
          </p:cNvPr>
          <p:cNvSpPr/>
          <p:nvPr/>
        </p:nvSpPr>
        <p:spPr>
          <a:xfrm flipH="1">
            <a:off x="6631088" y="2634804"/>
            <a:ext cx="1905952" cy="1543020"/>
          </a:xfrm>
          <a:prstGeom prst="arc">
            <a:avLst>
              <a:gd name="adj1" fmla="val 17075072"/>
              <a:gd name="adj2" fmla="val 21182196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6" name="Arc 295">
            <a:extLst>
              <a:ext uri="{FF2B5EF4-FFF2-40B4-BE49-F238E27FC236}">
                <a16:creationId xmlns:a16="http://schemas.microsoft.com/office/drawing/2014/main" id="{66815FBA-AE6B-694A-BE44-4C527A017B76}"/>
              </a:ext>
            </a:extLst>
          </p:cNvPr>
          <p:cNvSpPr/>
          <p:nvPr/>
        </p:nvSpPr>
        <p:spPr>
          <a:xfrm>
            <a:off x="6624478" y="2649382"/>
            <a:ext cx="1905952" cy="1600358"/>
          </a:xfrm>
          <a:prstGeom prst="arc">
            <a:avLst>
              <a:gd name="adj1" fmla="val 16130306"/>
              <a:gd name="adj2" fmla="val 21031909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7" name="Arc 296">
            <a:extLst>
              <a:ext uri="{FF2B5EF4-FFF2-40B4-BE49-F238E27FC236}">
                <a16:creationId xmlns:a16="http://schemas.microsoft.com/office/drawing/2014/main" id="{8437E961-4C75-E043-8EE5-3B7B8845D154}"/>
              </a:ext>
            </a:extLst>
          </p:cNvPr>
          <p:cNvSpPr/>
          <p:nvPr/>
        </p:nvSpPr>
        <p:spPr>
          <a:xfrm flipV="1">
            <a:off x="6687806" y="2788184"/>
            <a:ext cx="1907105" cy="1314745"/>
          </a:xfrm>
          <a:prstGeom prst="arc">
            <a:avLst>
              <a:gd name="adj1" fmla="val 15869361"/>
              <a:gd name="adj2" fmla="val 21443200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8" name="Arc 297">
            <a:extLst>
              <a:ext uri="{FF2B5EF4-FFF2-40B4-BE49-F238E27FC236}">
                <a16:creationId xmlns:a16="http://schemas.microsoft.com/office/drawing/2014/main" id="{978BD15C-D2C2-7B49-BD9F-415DB808999B}"/>
              </a:ext>
            </a:extLst>
          </p:cNvPr>
          <p:cNvSpPr/>
          <p:nvPr/>
        </p:nvSpPr>
        <p:spPr>
          <a:xfrm flipH="1" flipV="1">
            <a:off x="7263951" y="3822589"/>
            <a:ext cx="388367" cy="256455"/>
          </a:xfrm>
          <a:prstGeom prst="arc">
            <a:avLst>
              <a:gd name="adj1" fmla="val 17863299"/>
              <a:gd name="adj2" fmla="val 20824152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9" name="Freeform 298">
            <a:extLst>
              <a:ext uri="{FF2B5EF4-FFF2-40B4-BE49-F238E27FC236}">
                <a16:creationId xmlns:a16="http://schemas.microsoft.com/office/drawing/2014/main" id="{28A8278F-8C1A-604C-BB73-07D294AD9141}"/>
              </a:ext>
            </a:extLst>
          </p:cNvPr>
          <p:cNvSpPr/>
          <p:nvPr/>
        </p:nvSpPr>
        <p:spPr>
          <a:xfrm>
            <a:off x="7254678" y="3668489"/>
            <a:ext cx="171613" cy="334707"/>
          </a:xfrm>
          <a:custGeom>
            <a:avLst/>
            <a:gdLst>
              <a:gd name="connsiteX0" fmla="*/ 16361 w 119728"/>
              <a:gd name="connsiteY0" fmla="*/ 262393 h 262393"/>
              <a:gd name="connsiteX1" fmla="*/ 8410 w 119728"/>
              <a:gd name="connsiteY1" fmla="*/ 174929 h 262393"/>
              <a:gd name="connsiteX2" fmla="*/ 119728 w 119728"/>
              <a:gd name="connsiteY2" fmla="*/ 0 h 262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728" h="262393">
                <a:moveTo>
                  <a:pt x="16361" y="262393"/>
                </a:moveTo>
                <a:cubicBezTo>
                  <a:pt x="3771" y="240527"/>
                  <a:pt x="-8818" y="218661"/>
                  <a:pt x="8410" y="174929"/>
                </a:cubicBezTo>
                <a:cubicBezTo>
                  <a:pt x="25638" y="131197"/>
                  <a:pt x="72683" y="65598"/>
                  <a:pt x="119728" y="0"/>
                </a:cubicBezTo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5" name="Cube 134">
            <a:extLst>
              <a:ext uri="{FF2B5EF4-FFF2-40B4-BE49-F238E27FC236}">
                <a16:creationId xmlns:a16="http://schemas.microsoft.com/office/drawing/2014/main" id="{491B54F3-CC6B-4346-8EBF-E1B65B3A89B2}"/>
              </a:ext>
            </a:extLst>
          </p:cNvPr>
          <p:cNvSpPr/>
          <p:nvPr/>
        </p:nvSpPr>
        <p:spPr>
          <a:xfrm>
            <a:off x="7176629" y="3048538"/>
            <a:ext cx="578194" cy="635099"/>
          </a:xfrm>
          <a:prstGeom prst="cube">
            <a:avLst>
              <a:gd name="adj" fmla="val 1566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ODP</a:t>
            </a:r>
          </a:p>
        </p:txBody>
      </p:sp>
      <p:sp>
        <p:nvSpPr>
          <p:cNvPr id="307" name="Rectangle 306">
            <a:extLst>
              <a:ext uri="{FF2B5EF4-FFF2-40B4-BE49-F238E27FC236}">
                <a16:creationId xmlns:a16="http://schemas.microsoft.com/office/drawing/2014/main" id="{50E59F69-F74C-C34A-BC38-24E9DB1F306D}"/>
              </a:ext>
            </a:extLst>
          </p:cNvPr>
          <p:cNvSpPr/>
          <p:nvPr/>
        </p:nvSpPr>
        <p:spPr>
          <a:xfrm>
            <a:off x="1621343" y="4326859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8" name="Rectangle 307">
            <a:extLst>
              <a:ext uri="{FF2B5EF4-FFF2-40B4-BE49-F238E27FC236}">
                <a16:creationId xmlns:a16="http://schemas.microsoft.com/office/drawing/2014/main" id="{C1CDADCE-4346-0A47-A68D-53783FFCC59E}"/>
              </a:ext>
            </a:extLst>
          </p:cNvPr>
          <p:cNvSpPr/>
          <p:nvPr/>
        </p:nvSpPr>
        <p:spPr>
          <a:xfrm>
            <a:off x="1710243" y="4326859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9" name="Rectangle 308">
            <a:extLst>
              <a:ext uri="{FF2B5EF4-FFF2-40B4-BE49-F238E27FC236}">
                <a16:creationId xmlns:a16="http://schemas.microsoft.com/office/drawing/2014/main" id="{EFAE602F-1ACB-F841-9E39-6331AC79009A}"/>
              </a:ext>
            </a:extLst>
          </p:cNvPr>
          <p:cNvSpPr/>
          <p:nvPr/>
        </p:nvSpPr>
        <p:spPr>
          <a:xfrm>
            <a:off x="1799143" y="4326859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0" name="Rectangle 309">
            <a:extLst>
              <a:ext uri="{FF2B5EF4-FFF2-40B4-BE49-F238E27FC236}">
                <a16:creationId xmlns:a16="http://schemas.microsoft.com/office/drawing/2014/main" id="{75BCFDCC-D873-B54E-BDC9-313F747D19A0}"/>
              </a:ext>
            </a:extLst>
          </p:cNvPr>
          <p:cNvSpPr/>
          <p:nvPr/>
        </p:nvSpPr>
        <p:spPr>
          <a:xfrm>
            <a:off x="1888043" y="4326859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1" name="Rectangle 310">
            <a:extLst>
              <a:ext uri="{FF2B5EF4-FFF2-40B4-BE49-F238E27FC236}">
                <a16:creationId xmlns:a16="http://schemas.microsoft.com/office/drawing/2014/main" id="{0B2BC14E-63B0-C949-92E4-6FF23D535C95}"/>
              </a:ext>
            </a:extLst>
          </p:cNvPr>
          <p:cNvSpPr/>
          <p:nvPr/>
        </p:nvSpPr>
        <p:spPr>
          <a:xfrm>
            <a:off x="1629961" y="4722827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2" name="Rectangle 311">
            <a:extLst>
              <a:ext uri="{FF2B5EF4-FFF2-40B4-BE49-F238E27FC236}">
                <a16:creationId xmlns:a16="http://schemas.microsoft.com/office/drawing/2014/main" id="{34FE2D55-4E24-574F-BA57-BC2BE4CFB61F}"/>
              </a:ext>
            </a:extLst>
          </p:cNvPr>
          <p:cNvSpPr/>
          <p:nvPr/>
        </p:nvSpPr>
        <p:spPr>
          <a:xfrm>
            <a:off x="1631775" y="4794491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B13FBAC8-97B7-2D48-B1D3-4B306DFA9740}"/>
              </a:ext>
            </a:extLst>
          </p:cNvPr>
          <p:cNvSpPr/>
          <p:nvPr/>
        </p:nvSpPr>
        <p:spPr>
          <a:xfrm>
            <a:off x="1186123" y="4721001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4" name="Rectangle 313">
            <a:extLst>
              <a:ext uri="{FF2B5EF4-FFF2-40B4-BE49-F238E27FC236}">
                <a16:creationId xmlns:a16="http://schemas.microsoft.com/office/drawing/2014/main" id="{F014D339-9DF5-4744-A652-B08AF6036807}"/>
              </a:ext>
            </a:extLst>
          </p:cNvPr>
          <p:cNvSpPr/>
          <p:nvPr/>
        </p:nvSpPr>
        <p:spPr>
          <a:xfrm>
            <a:off x="1187937" y="4792665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5" name="Rectangle 314">
            <a:extLst>
              <a:ext uri="{FF2B5EF4-FFF2-40B4-BE49-F238E27FC236}">
                <a16:creationId xmlns:a16="http://schemas.microsoft.com/office/drawing/2014/main" id="{EEB566D5-A25F-AD4A-B53B-CD65E6CD33CC}"/>
              </a:ext>
            </a:extLst>
          </p:cNvPr>
          <p:cNvSpPr/>
          <p:nvPr/>
        </p:nvSpPr>
        <p:spPr>
          <a:xfrm>
            <a:off x="729874" y="4721308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6" name="Rectangle 315">
            <a:extLst>
              <a:ext uri="{FF2B5EF4-FFF2-40B4-BE49-F238E27FC236}">
                <a16:creationId xmlns:a16="http://schemas.microsoft.com/office/drawing/2014/main" id="{E69A6576-7973-BA4F-A5A6-ECB43E5DE81D}"/>
              </a:ext>
            </a:extLst>
          </p:cNvPr>
          <p:cNvSpPr/>
          <p:nvPr/>
        </p:nvSpPr>
        <p:spPr>
          <a:xfrm>
            <a:off x="731688" y="4792972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7" name="Freeform 316">
            <a:extLst>
              <a:ext uri="{FF2B5EF4-FFF2-40B4-BE49-F238E27FC236}">
                <a16:creationId xmlns:a16="http://schemas.microsoft.com/office/drawing/2014/main" id="{FC4B44FD-189D-984D-A421-3E241A5F8865}"/>
              </a:ext>
            </a:extLst>
          </p:cNvPr>
          <p:cNvSpPr/>
          <p:nvPr/>
        </p:nvSpPr>
        <p:spPr>
          <a:xfrm>
            <a:off x="762511" y="4362237"/>
            <a:ext cx="893990" cy="387803"/>
          </a:xfrm>
          <a:custGeom>
            <a:avLst/>
            <a:gdLst>
              <a:gd name="connsiteX0" fmla="*/ 893990 w 893990"/>
              <a:gd name="connsiteY0" fmla="*/ 0 h 387803"/>
              <a:gd name="connsiteX1" fmla="*/ 420461 w 893990"/>
              <a:gd name="connsiteY1" fmla="*/ 57150 h 387803"/>
              <a:gd name="connsiteX2" fmla="*/ 240847 w 893990"/>
              <a:gd name="connsiteY2" fmla="*/ 138793 h 387803"/>
              <a:gd name="connsiteX3" fmla="*/ 171450 w 893990"/>
              <a:gd name="connsiteY3" fmla="*/ 200025 h 387803"/>
              <a:gd name="connsiteX4" fmla="*/ 155122 w 893990"/>
              <a:gd name="connsiteY4" fmla="*/ 253093 h 387803"/>
              <a:gd name="connsiteX5" fmla="*/ 0 w 893990"/>
              <a:gd name="connsiteY5" fmla="*/ 387803 h 387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3990" h="387803">
                <a:moveTo>
                  <a:pt x="893990" y="0"/>
                </a:moveTo>
                <a:cubicBezTo>
                  <a:pt x="711654" y="17009"/>
                  <a:pt x="529318" y="34018"/>
                  <a:pt x="420461" y="57150"/>
                </a:cubicBezTo>
                <a:cubicBezTo>
                  <a:pt x="311604" y="80282"/>
                  <a:pt x="282349" y="114981"/>
                  <a:pt x="240847" y="138793"/>
                </a:cubicBezTo>
                <a:cubicBezTo>
                  <a:pt x="199345" y="162605"/>
                  <a:pt x="185737" y="180975"/>
                  <a:pt x="171450" y="200025"/>
                </a:cubicBezTo>
                <a:cubicBezTo>
                  <a:pt x="157162" y="219075"/>
                  <a:pt x="183697" y="221797"/>
                  <a:pt x="155122" y="253093"/>
                </a:cubicBezTo>
                <a:cubicBezTo>
                  <a:pt x="126547" y="284389"/>
                  <a:pt x="63273" y="336096"/>
                  <a:pt x="0" y="387803"/>
                </a:cubicBezTo>
              </a:path>
            </a:pathLst>
          </a:custGeom>
          <a:noFill/>
          <a:ln w="285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9" name="Freeform 318">
            <a:extLst>
              <a:ext uri="{FF2B5EF4-FFF2-40B4-BE49-F238E27FC236}">
                <a16:creationId xmlns:a16="http://schemas.microsoft.com/office/drawing/2014/main" id="{91A4BC82-81AD-9B48-8E28-08CB8964C309}"/>
              </a:ext>
            </a:extLst>
          </p:cNvPr>
          <p:cNvSpPr/>
          <p:nvPr/>
        </p:nvSpPr>
        <p:spPr>
          <a:xfrm>
            <a:off x="1222698" y="4360493"/>
            <a:ext cx="519160" cy="387803"/>
          </a:xfrm>
          <a:custGeom>
            <a:avLst/>
            <a:gdLst>
              <a:gd name="connsiteX0" fmla="*/ 893990 w 893990"/>
              <a:gd name="connsiteY0" fmla="*/ 0 h 387803"/>
              <a:gd name="connsiteX1" fmla="*/ 420461 w 893990"/>
              <a:gd name="connsiteY1" fmla="*/ 57150 h 387803"/>
              <a:gd name="connsiteX2" fmla="*/ 240847 w 893990"/>
              <a:gd name="connsiteY2" fmla="*/ 138793 h 387803"/>
              <a:gd name="connsiteX3" fmla="*/ 171450 w 893990"/>
              <a:gd name="connsiteY3" fmla="*/ 200025 h 387803"/>
              <a:gd name="connsiteX4" fmla="*/ 155122 w 893990"/>
              <a:gd name="connsiteY4" fmla="*/ 253093 h 387803"/>
              <a:gd name="connsiteX5" fmla="*/ 0 w 893990"/>
              <a:gd name="connsiteY5" fmla="*/ 387803 h 387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3990" h="387803">
                <a:moveTo>
                  <a:pt x="893990" y="0"/>
                </a:moveTo>
                <a:cubicBezTo>
                  <a:pt x="711654" y="17009"/>
                  <a:pt x="529318" y="34018"/>
                  <a:pt x="420461" y="57150"/>
                </a:cubicBezTo>
                <a:cubicBezTo>
                  <a:pt x="311604" y="80282"/>
                  <a:pt x="282349" y="114981"/>
                  <a:pt x="240847" y="138793"/>
                </a:cubicBezTo>
                <a:cubicBezTo>
                  <a:pt x="199345" y="162605"/>
                  <a:pt x="185737" y="180975"/>
                  <a:pt x="171450" y="200025"/>
                </a:cubicBezTo>
                <a:cubicBezTo>
                  <a:pt x="157162" y="219075"/>
                  <a:pt x="183697" y="221797"/>
                  <a:pt x="155122" y="253093"/>
                </a:cubicBezTo>
                <a:cubicBezTo>
                  <a:pt x="126547" y="284389"/>
                  <a:pt x="63273" y="336096"/>
                  <a:pt x="0" y="387803"/>
                </a:cubicBezTo>
              </a:path>
            </a:pathLst>
          </a:custGeom>
          <a:noFill/>
          <a:ln w="285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0" name="Freeform 319">
            <a:extLst>
              <a:ext uri="{FF2B5EF4-FFF2-40B4-BE49-F238E27FC236}">
                <a16:creationId xmlns:a16="http://schemas.microsoft.com/office/drawing/2014/main" id="{E7D3E1B8-DD6A-724B-B8B2-CF08275A46F1}"/>
              </a:ext>
            </a:extLst>
          </p:cNvPr>
          <p:cNvSpPr/>
          <p:nvPr/>
        </p:nvSpPr>
        <p:spPr>
          <a:xfrm>
            <a:off x="1671387" y="4360493"/>
            <a:ext cx="163208" cy="395473"/>
          </a:xfrm>
          <a:custGeom>
            <a:avLst/>
            <a:gdLst>
              <a:gd name="connsiteX0" fmla="*/ 893990 w 893990"/>
              <a:gd name="connsiteY0" fmla="*/ 0 h 387803"/>
              <a:gd name="connsiteX1" fmla="*/ 420461 w 893990"/>
              <a:gd name="connsiteY1" fmla="*/ 57150 h 387803"/>
              <a:gd name="connsiteX2" fmla="*/ 240847 w 893990"/>
              <a:gd name="connsiteY2" fmla="*/ 138793 h 387803"/>
              <a:gd name="connsiteX3" fmla="*/ 171450 w 893990"/>
              <a:gd name="connsiteY3" fmla="*/ 200025 h 387803"/>
              <a:gd name="connsiteX4" fmla="*/ 155122 w 893990"/>
              <a:gd name="connsiteY4" fmla="*/ 253093 h 387803"/>
              <a:gd name="connsiteX5" fmla="*/ 0 w 893990"/>
              <a:gd name="connsiteY5" fmla="*/ 387803 h 387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3990" h="387803">
                <a:moveTo>
                  <a:pt x="893990" y="0"/>
                </a:moveTo>
                <a:cubicBezTo>
                  <a:pt x="711654" y="17009"/>
                  <a:pt x="529318" y="34018"/>
                  <a:pt x="420461" y="57150"/>
                </a:cubicBezTo>
                <a:cubicBezTo>
                  <a:pt x="311604" y="80282"/>
                  <a:pt x="282349" y="114981"/>
                  <a:pt x="240847" y="138793"/>
                </a:cubicBezTo>
                <a:cubicBezTo>
                  <a:pt x="199345" y="162605"/>
                  <a:pt x="185737" y="180975"/>
                  <a:pt x="171450" y="200025"/>
                </a:cubicBezTo>
                <a:cubicBezTo>
                  <a:pt x="157162" y="219075"/>
                  <a:pt x="183697" y="221797"/>
                  <a:pt x="155122" y="253093"/>
                </a:cubicBezTo>
                <a:cubicBezTo>
                  <a:pt x="126547" y="284389"/>
                  <a:pt x="63273" y="336096"/>
                  <a:pt x="0" y="387803"/>
                </a:cubicBezTo>
              </a:path>
            </a:pathLst>
          </a:custGeom>
          <a:noFill/>
          <a:ln w="285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1" name="Rectangle 320">
            <a:extLst>
              <a:ext uri="{FF2B5EF4-FFF2-40B4-BE49-F238E27FC236}">
                <a16:creationId xmlns:a16="http://schemas.microsoft.com/office/drawing/2014/main" id="{2A7476B4-A9ED-3445-AE9C-085072267BC0}"/>
              </a:ext>
            </a:extLst>
          </p:cNvPr>
          <p:cNvSpPr/>
          <p:nvPr/>
        </p:nvSpPr>
        <p:spPr>
          <a:xfrm>
            <a:off x="765154" y="5109249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2" name="Rectangle 321">
            <a:extLst>
              <a:ext uri="{FF2B5EF4-FFF2-40B4-BE49-F238E27FC236}">
                <a16:creationId xmlns:a16="http://schemas.microsoft.com/office/drawing/2014/main" id="{0D76572D-5216-F443-929B-A8BF897EBCF6}"/>
              </a:ext>
            </a:extLst>
          </p:cNvPr>
          <p:cNvSpPr/>
          <p:nvPr/>
        </p:nvSpPr>
        <p:spPr>
          <a:xfrm>
            <a:off x="853586" y="5109248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3" name="Rectangle 322">
            <a:extLst>
              <a:ext uri="{FF2B5EF4-FFF2-40B4-BE49-F238E27FC236}">
                <a16:creationId xmlns:a16="http://schemas.microsoft.com/office/drawing/2014/main" id="{E9595CC0-619F-4648-9008-D73FC5DA104B}"/>
              </a:ext>
            </a:extLst>
          </p:cNvPr>
          <p:cNvSpPr/>
          <p:nvPr/>
        </p:nvSpPr>
        <p:spPr>
          <a:xfrm>
            <a:off x="939288" y="5109247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4" name="Rectangle 323">
            <a:extLst>
              <a:ext uri="{FF2B5EF4-FFF2-40B4-BE49-F238E27FC236}">
                <a16:creationId xmlns:a16="http://schemas.microsoft.com/office/drawing/2014/main" id="{44D2F464-F118-2D41-BE55-40AB2D5781B0}"/>
              </a:ext>
            </a:extLst>
          </p:cNvPr>
          <p:cNvSpPr/>
          <p:nvPr/>
        </p:nvSpPr>
        <p:spPr>
          <a:xfrm>
            <a:off x="1627976" y="3905775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5" name="Rectangle 324">
            <a:extLst>
              <a:ext uri="{FF2B5EF4-FFF2-40B4-BE49-F238E27FC236}">
                <a16:creationId xmlns:a16="http://schemas.microsoft.com/office/drawing/2014/main" id="{B852B709-C8F8-D546-9267-B6EE2556CB9D}"/>
              </a:ext>
            </a:extLst>
          </p:cNvPr>
          <p:cNvSpPr/>
          <p:nvPr/>
        </p:nvSpPr>
        <p:spPr>
          <a:xfrm>
            <a:off x="1720096" y="3905775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6" name="Rectangle 325">
            <a:extLst>
              <a:ext uri="{FF2B5EF4-FFF2-40B4-BE49-F238E27FC236}">
                <a16:creationId xmlns:a16="http://schemas.microsoft.com/office/drawing/2014/main" id="{07E61822-95CF-EA42-9857-58B0DF028B84}"/>
              </a:ext>
            </a:extLst>
          </p:cNvPr>
          <p:cNvSpPr/>
          <p:nvPr/>
        </p:nvSpPr>
        <p:spPr>
          <a:xfrm>
            <a:off x="1807509" y="3907009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7" name="Freeform 326">
            <a:extLst>
              <a:ext uri="{FF2B5EF4-FFF2-40B4-BE49-F238E27FC236}">
                <a16:creationId xmlns:a16="http://schemas.microsoft.com/office/drawing/2014/main" id="{DC789BC8-2F65-D748-AD5A-8BAE7BA1D477}"/>
              </a:ext>
            </a:extLst>
          </p:cNvPr>
          <p:cNvSpPr/>
          <p:nvPr/>
        </p:nvSpPr>
        <p:spPr>
          <a:xfrm flipH="1">
            <a:off x="1853631" y="3934520"/>
            <a:ext cx="69246" cy="425973"/>
          </a:xfrm>
          <a:custGeom>
            <a:avLst/>
            <a:gdLst>
              <a:gd name="connsiteX0" fmla="*/ 893990 w 893990"/>
              <a:gd name="connsiteY0" fmla="*/ 0 h 387803"/>
              <a:gd name="connsiteX1" fmla="*/ 420461 w 893990"/>
              <a:gd name="connsiteY1" fmla="*/ 57150 h 387803"/>
              <a:gd name="connsiteX2" fmla="*/ 240847 w 893990"/>
              <a:gd name="connsiteY2" fmla="*/ 138793 h 387803"/>
              <a:gd name="connsiteX3" fmla="*/ 171450 w 893990"/>
              <a:gd name="connsiteY3" fmla="*/ 200025 h 387803"/>
              <a:gd name="connsiteX4" fmla="*/ 155122 w 893990"/>
              <a:gd name="connsiteY4" fmla="*/ 253093 h 387803"/>
              <a:gd name="connsiteX5" fmla="*/ 0 w 893990"/>
              <a:gd name="connsiteY5" fmla="*/ 387803 h 387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3990" h="387803">
                <a:moveTo>
                  <a:pt x="893990" y="0"/>
                </a:moveTo>
                <a:cubicBezTo>
                  <a:pt x="711654" y="17009"/>
                  <a:pt x="529318" y="34018"/>
                  <a:pt x="420461" y="57150"/>
                </a:cubicBezTo>
                <a:cubicBezTo>
                  <a:pt x="311604" y="80282"/>
                  <a:pt x="282349" y="114981"/>
                  <a:pt x="240847" y="138793"/>
                </a:cubicBezTo>
                <a:cubicBezTo>
                  <a:pt x="199345" y="162605"/>
                  <a:pt x="185737" y="180975"/>
                  <a:pt x="171450" y="200025"/>
                </a:cubicBezTo>
                <a:cubicBezTo>
                  <a:pt x="157162" y="219075"/>
                  <a:pt x="183697" y="221797"/>
                  <a:pt x="155122" y="253093"/>
                </a:cubicBezTo>
                <a:cubicBezTo>
                  <a:pt x="126547" y="284389"/>
                  <a:pt x="63273" y="336096"/>
                  <a:pt x="0" y="387803"/>
                </a:cubicBezTo>
              </a:path>
            </a:pathLst>
          </a:custGeom>
          <a:noFill/>
          <a:ln w="285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8" name="Freeform 327">
            <a:extLst>
              <a:ext uri="{FF2B5EF4-FFF2-40B4-BE49-F238E27FC236}">
                <a16:creationId xmlns:a16="http://schemas.microsoft.com/office/drawing/2014/main" id="{A89F817F-1E8A-9A49-AB96-79D80C3ED3BF}"/>
              </a:ext>
            </a:extLst>
          </p:cNvPr>
          <p:cNvSpPr/>
          <p:nvPr/>
        </p:nvSpPr>
        <p:spPr>
          <a:xfrm flipV="1">
            <a:off x="765154" y="4816186"/>
            <a:ext cx="45719" cy="329974"/>
          </a:xfrm>
          <a:custGeom>
            <a:avLst/>
            <a:gdLst>
              <a:gd name="connsiteX0" fmla="*/ 893990 w 893990"/>
              <a:gd name="connsiteY0" fmla="*/ 0 h 387803"/>
              <a:gd name="connsiteX1" fmla="*/ 420461 w 893990"/>
              <a:gd name="connsiteY1" fmla="*/ 57150 h 387803"/>
              <a:gd name="connsiteX2" fmla="*/ 240847 w 893990"/>
              <a:gd name="connsiteY2" fmla="*/ 138793 h 387803"/>
              <a:gd name="connsiteX3" fmla="*/ 171450 w 893990"/>
              <a:gd name="connsiteY3" fmla="*/ 200025 h 387803"/>
              <a:gd name="connsiteX4" fmla="*/ 155122 w 893990"/>
              <a:gd name="connsiteY4" fmla="*/ 253093 h 387803"/>
              <a:gd name="connsiteX5" fmla="*/ 0 w 893990"/>
              <a:gd name="connsiteY5" fmla="*/ 387803 h 387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3990" h="387803">
                <a:moveTo>
                  <a:pt x="893990" y="0"/>
                </a:moveTo>
                <a:cubicBezTo>
                  <a:pt x="711654" y="17009"/>
                  <a:pt x="529318" y="34018"/>
                  <a:pt x="420461" y="57150"/>
                </a:cubicBezTo>
                <a:cubicBezTo>
                  <a:pt x="311604" y="80282"/>
                  <a:pt x="282349" y="114981"/>
                  <a:pt x="240847" y="138793"/>
                </a:cubicBezTo>
                <a:cubicBezTo>
                  <a:pt x="199345" y="162605"/>
                  <a:pt x="185737" y="180975"/>
                  <a:pt x="171450" y="200025"/>
                </a:cubicBezTo>
                <a:cubicBezTo>
                  <a:pt x="157162" y="219075"/>
                  <a:pt x="183697" y="221797"/>
                  <a:pt x="155122" y="253093"/>
                </a:cubicBezTo>
                <a:cubicBezTo>
                  <a:pt x="126547" y="284389"/>
                  <a:pt x="63273" y="336096"/>
                  <a:pt x="0" y="387803"/>
                </a:cubicBezTo>
              </a:path>
            </a:pathLst>
          </a:custGeom>
          <a:noFill/>
          <a:ln w="19050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30" name="Freeform 329">
            <a:extLst>
              <a:ext uri="{FF2B5EF4-FFF2-40B4-BE49-F238E27FC236}">
                <a16:creationId xmlns:a16="http://schemas.microsoft.com/office/drawing/2014/main" id="{13648028-91A4-7E4E-8C84-2B3F703A7873}"/>
              </a:ext>
            </a:extLst>
          </p:cNvPr>
          <p:cNvSpPr/>
          <p:nvPr/>
        </p:nvSpPr>
        <p:spPr>
          <a:xfrm>
            <a:off x="883549" y="4820344"/>
            <a:ext cx="339791" cy="314325"/>
          </a:xfrm>
          <a:custGeom>
            <a:avLst/>
            <a:gdLst>
              <a:gd name="connsiteX0" fmla="*/ 66 w 339791"/>
              <a:gd name="connsiteY0" fmla="*/ 314325 h 314325"/>
              <a:gd name="connsiteX1" fmla="*/ 15941 w 339791"/>
              <a:gd name="connsiteY1" fmla="*/ 171450 h 314325"/>
              <a:gd name="connsiteX2" fmla="*/ 98491 w 339791"/>
              <a:gd name="connsiteY2" fmla="*/ 98425 h 314325"/>
              <a:gd name="connsiteX3" fmla="*/ 339791 w 339791"/>
              <a:gd name="connsiteY3" fmla="*/ 0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791" h="314325">
                <a:moveTo>
                  <a:pt x="66" y="314325"/>
                </a:moveTo>
                <a:cubicBezTo>
                  <a:pt x="-199" y="260879"/>
                  <a:pt x="-463" y="207433"/>
                  <a:pt x="15941" y="171450"/>
                </a:cubicBezTo>
                <a:cubicBezTo>
                  <a:pt x="32345" y="135467"/>
                  <a:pt x="44516" y="127000"/>
                  <a:pt x="98491" y="98425"/>
                </a:cubicBezTo>
                <a:cubicBezTo>
                  <a:pt x="152466" y="69850"/>
                  <a:pt x="303279" y="14287"/>
                  <a:pt x="339791" y="0"/>
                </a:cubicBezTo>
              </a:path>
            </a:pathLst>
          </a:cu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31" name="Freeform 330">
            <a:extLst>
              <a:ext uri="{FF2B5EF4-FFF2-40B4-BE49-F238E27FC236}">
                <a16:creationId xmlns:a16="http://schemas.microsoft.com/office/drawing/2014/main" id="{039D2C02-E9AC-B847-87D2-42AEE121E810}"/>
              </a:ext>
            </a:extLst>
          </p:cNvPr>
          <p:cNvSpPr/>
          <p:nvPr/>
        </p:nvSpPr>
        <p:spPr>
          <a:xfrm>
            <a:off x="978993" y="4826270"/>
            <a:ext cx="704176" cy="308399"/>
          </a:xfrm>
          <a:custGeom>
            <a:avLst/>
            <a:gdLst>
              <a:gd name="connsiteX0" fmla="*/ 66 w 339791"/>
              <a:gd name="connsiteY0" fmla="*/ 314325 h 314325"/>
              <a:gd name="connsiteX1" fmla="*/ 15941 w 339791"/>
              <a:gd name="connsiteY1" fmla="*/ 171450 h 314325"/>
              <a:gd name="connsiteX2" fmla="*/ 98491 w 339791"/>
              <a:gd name="connsiteY2" fmla="*/ 98425 h 314325"/>
              <a:gd name="connsiteX3" fmla="*/ 339791 w 339791"/>
              <a:gd name="connsiteY3" fmla="*/ 0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791" h="314325">
                <a:moveTo>
                  <a:pt x="66" y="314325"/>
                </a:moveTo>
                <a:cubicBezTo>
                  <a:pt x="-199" y="260879"/>
                  <a:pt x="-463" y="207433"/>
                  <a:pt x="15941" y="171450"/>
                </a:cubicBezTo>
                <a:cubicBezTo>
                  <a:pt x="32345" y="135467"/>
                  <a:pt x="44516" y="127000"/>
                  <a:pt x="98491" y="98425"/>
                </a:cubicBezTo>
                <a:cubicBezTo>
                  <a:pt x="152466" y="69850"/>
                  <a:pt x="303279" y="14287"/>
                  <a:pt x="339791" y="0"/>
                </a:cubicBezTo>
              </a:path>
            </a:pathLst>
          </a:cu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BDACB3A6-E806-DF4D-BAC1-37487B4EDC5B}"/>
              </a:ext>
            </a:extLst>
          </p:cNvPr>
          <p:cNvSpPr txBox="1"/>
          <p:nvPr/>
        </p:nvSpPr>
        <p:spPr>
          <a:xfrm>
            <a:off x="2168" y="4089838"/>
            <a:ext cx="5100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/>
              <a:t>2 M</a:t>
            </a:r>
          </a:p>
        </p:txBody>
      </p:sp>
      <p:cxnSp>
        <p:nvCxnSpPr>
          <p:cNvPr id="334" name="Straight Arrow Connector 333">
            <a:extLst>
              <a:ext uri="{FF2B5EF4-FFF2-40B4-BE49-F238E27FC236}">
                <a16:creationId xmlns:a16="http://schemas.microsoft.com/office/drawing/2014/main" id="{9BD8E58D-1020-5B45-AAB3-FFBC677CAAA1}"/>
              </a:ext>
            </a:extLst>
          </p:cNvPr>
          <p:cNvCxnSpPr>
            <a:cxnSpLocks/>
          </p:cNvCxnSpPr>
          <p:nvPr/>
        </p:nvCxnSpPr>
        <p:spPr>
          <a:xfrm flipV="1">
            <a:off x="257206" y="3060615"/>
            <a:ext cx="20839" cy="1039614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" name="TextBox 337">
            <a:extLst>
              <a:ext uri="{FF2B5EF4-FFF2-40B4-BE49-F238E27FC236}">
                <a16:creationId xmlns:a16="http://schemas.microsoft.com/office/drawing/2014/main" id="{1EEE55B3-E959-2947-A4CC-E5F76FB07FE4}"/>
              </a:ext>
            </a:extLst>
          </p:cNvPr>
          <p:cNvSpPr txBox="1"/>
          <p:nvPr/>
        </p:nvSpPr>
        <p:spPr>
          <a:xfrm>
            <a:off x="1025159" y="6303258"/>
            <a:ext cx="5100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/>
              <a:t>1 M</a:t>
            </a:r>
          </a:p>
        </p:txBody>
      </p:sp>
      <p:cxnSp>
        <p:nvCxnSpPr>
          <p:cNvPr id="345" name="Straight Arrow Connector 344">
            <a:extLst>
              <a:ext uri="{FF2B5EF4-FFF2-40B4-BE49-F238E27FC236}">
                <a16:creationId xmlns:a16="http://schemas.microsoft.com/office/drawing/2014/main" id="{E7533E55-55DF-1746-B58A-BD6EE48BAF86}"/>
              </a:ext>
            </a:extLst>
          </p:cNvPr>
          <p:cNvCxnSpPr>
            <a:cxnSpLocks/>
          </p:cNvCxnSpPr>
          <p:nvPr/>
        </p:nvCxnSpPr>
        <p:spPr>
          <a:xfrm flipV="1">
            <a:off x="278045" y="4454246"/>
            <a:ext cx="0" cy="1814839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Straight Connector 349">
            <a:extLst>
              <a:ext uri="{FF2B5EF4-FFF2-40B4-BE49-F238E27FC236}">
                <a16:creationId xmlns:a16="http://schemas.microsoft.com/office/drawing/2014/main" id="{1DAC90D1-8D95-324D-BD0D-7BDF047018CE}"/>
              </a:ext>
            </a:extLst>
          </p:cNvPr>
          <p:cNvCxnSpPr>
            <a:stCxn id="338" idx="1"/>
          </p:cNvCxnSpPr>
          <p:nvPr/>
        </p:nvCxnSpPr>
        <p:spPr>
          <a:xfrm flipH="1">
            <a:off x="570743" y="6472535"/>
            <a:ext cx="454416" cy="1538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Straight Connector 351">
            <a:extLst>
              <a:ext uri="{FF2B5EF4-FFF2-40B4-BE49-F238E27FC236}">
                <a16:creationId xmlns:a16="http://schemas.microsoft.com/office/drawing/2014/main" id="{8D449376-8061-4A4E-8647-4A69359E56A3}"/>
              </a:ext>
            </a:extLst>
          </p:cNvPr>
          <p:cNvCxnSpPr>
            <a:stCxn id="338" idx="3"/>
          </p:cNvCxnSpPr>
          <p:nvPr/>
        </p:nvCxnSpPr>
        <p:spPr>
          <a:xfrm>
            <a:off x="1535235" y="6472535"/>
            <a:ext cx="597280" cy="1538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Straight Connector 353">
            <a:extLst>
              <a:ext uri="{FF2B5EF4-FFF2-40B4-BE49-F238E27FC236}">
                <a16:creationId xmlns:a16="http://schemas.microsoft.com/office/drawing/2014/main" id="{65EA6B54-5FAC-E549-A852-B8BAAAC2A10C}"/>
              </a:ext>
            </a:extLst>
          </p:cNvPr>
          <p:cNvCxnSpPr/>
          <p:nvPr/>
        </p:nvCxnSpPr>
        <p:spPr>
          <a:xfrm flipV="1">
            <a:off x="394030" y="2086034"/>
            <a:ext cx="792093" cy="82754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" name="TextBox 338">
            <a:extLst>
              <a:ext uri="{FF2B5EF4-FFF2-40B4-BE49-F238E27FC236}">
                <a16:creationId xmlns:a16="http://schemas.microsoft.com/office/drawing/2014/main" id="{510479E2-701A-7341-980C-C5A9CC4293C8}"/>
              </a:ext>
            </a:extLst>
          </p:cNvPr>
          <p:cNvSpPr txBox="1"/>
          <p:nvPr/>
        </p:nvSpPr>
        <p:spPr>
          <a:xfrm>
            <a:off x="455262" y="2229161"/>
            <a:ext cx="51007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d-ID" sz="1600"/>
              <a:t>1 M</a:t>
            </a:r>
          </a:p>
        </p:txBody>
      </p:sp>
      <p:cxnSp>
        <p:nvCxnSpPr>
          <p:cNvPr id="356" name="Straight Connector 355">
            <a:extLst>
              <a:ext uri="{FF2B5EF4-FFF2-40B4-BE49-F238E27FC236}">
                <a16:creationId xmlns:a16="http://schemas.microsoft.com/office/drawing/2014/main" id="{9369A060-17CA-F142-93C3-471F01BECC08}"/>
              </a:ext>
            </a:extLst>
          </p:cNvPr>
          <p:cNvCxnSpPr/>
          <p:nvPr/>
        </p:nvCxnSpPr>
        <p:spPr>
          <a:xfrm>
            <a:off x="3343090" y="1963052"/>
            <a:ext cx="0" cy="426147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7" name="TextBox 356">
            <a:extLst>
              <a:ext uri="{FF2B5EF4-FFF2-40B4-BE49-F238E27FC236}">
                <a16:creationId xmlns:a16="http://schemas.microsoft.com/office/drawing/2014/main" id="{04A6B131-1A7E-8C41-B8F8-30335BD69EAD}"/>
              </a:ext>
            </a:extLst>
          </p:cNvPr>
          <p:cNvSpPr txBox="1"/>
          <p:nvPr/>
        </p:nvSpPr>
        <p:spPr>
          <a:xfrm>
            <a:off x="3214324" y="4070261"/>
            <a:ext cx="55175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d-ID"/>
              <a:t>2 M</a:t>
            </a:r>
          </a:p>
        </p:txBody>
      </p:sp>
      <p:cxnSp>
        <p:nvCxnSpPr>
          <p:cNvPr id="358" name="Straight Connector 357">
            <a:extLst>
              <a:ext uri="{FF2B5EF4-FFF2-40B4-BE49-F238E27FC236}">
                <a16:creationId xmlns:a16="http://schemas.microsoft.com/office/drawing/2014/main" id="{892D04C4-D6EA-874C-96C9-1EC109050FCF}"/>
              </a:ext>
            </a:extLst>
          </p:cNvPr>
          <p:cNvCxnSpPr/>
          <p:nvPr/>
        </p:nvCxnSpPr>
        <p:spPr>
          <a:xfrm>
            <a:off x="4351229" y="6396484"/>
            <a:ext cx="55560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9" name="TextBox 358">
            <a:extLst>
              <a:ext uri="{FF2B5EF4-FFF2-40B4-BE49-F238E27FC236}">
                <a16:creationId xmlns:a16="http://schemas.microsoft.com/office/drawing/2014/main" id="{637A53EA-FD75-CF4D-8486-0EBA0C5AC41F}"/>
              </a:ext>
            </a:extLst>
          </p:cNvPr>
          <p:cNvSpPr txBox="1"/>
          <p:nvPr/>
        </p:nvSpPr>
        <p:spPr>
          <a:xfrm>
            <a:off x="4482703" y="6284395"/>
            <a:ext cx="327334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d-ID" sz="1200"/>
              <a:t>4”</a:t>
            </a:r>
          </a:p>
        </p:txBody>
      </p:sp>
      <p:sp>
        <p:nvSpPr>
          <p:cNvPr id="4" name="Cube 3">
            <a:extLst>
              <a:ext uri="{FF2B5EF4-FFF2-40B4-BE49-F238E27FC236}">
                <a16:creationId xmlns:a16="http://schemas.microsoft.com/office/drawing/2014/main" id="{0C71BC56-914E-2449-9322-A0B51EFA74B3}"/>
              </a:ext>
            </a:extLst>
          </p:cNvPr>
          <p:cNvSpPr/>
          <p:nvPr/>
        </p:nvSpPr>
        <p:spPr>
          <a:xfrm>
            <a:off x="9247763" y="1821235"/>
            <a:ext cx="2569028" cy="2633011"/>
          </a:xfrm>
          <a:prstGeom prst="cube">
            <a:avLst>
              <a:gd name="adj" fmla="val 381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4" name="Cube 163">
            <a:extLst>
              <a:ext uri="{FF2B5EF4-FFF2-40B4-BE49-F238E27FC236}">
                <a16:creationId xmlns:a16="http://schemas.microsoft.com/office/drawing/2014/main" id="{A58D2C25-8737-1948-ADBA-62CC70F7F2B1}"/>
              </a:ext>
            </a:extLst>
          </p:cNvPr>
          <p:cNvSpPr/>
          <p:nvPr/>
        </p:nvSpPr>
        <p:spPr>
          <a:xfrm>
            <a:off x="9411614" y="2200359"/>
            <a:ext cx="578194" cy="410229"/>
          </a:xfrm>
          <a:prstGeom prst="cube">
            <a:avLst>
              <a:gd name="adj" fmla="val 813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Roset</a:t>
            </a:r>
          </a:p>
        </p:txBody>
      </p:sp>
      <p:sp>
        <p:nvSpPr>
          <p:cNvPr id="165" name="Cube 164">
            <a:extLst>
              <a:ext uri="{FF2B5EF4-FFF2-40B4-BE49-F238E27FC236}">
                <a16:creationId xmlns:a16="http://schemas.microsoft.com/office/drawing/2014/main" id="{0239D5A1-F351-CB45-83A0-C5CFBE8E97C4}"/>
              </a:ext>
            </a:extLst>
          </p:cNvPr>
          <p:cNvSpPr/>
          <p:nvPr/>
        </p:nvSpPr>
        <p:spPr>
          <a:xfrm>
            <a:off x="9409256" y="2759245"/>
            <a:ext cx="578194" cy="410229"/>
          </a:xfrm>
          <a:prstGeom prst="cube">
            <a:avLst>
              <a:gd name="adj" fmla="val 813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Roset</a:t>
            </a:r>
          </a:p>
        </p:txBody>
      </p:sp>
      <p:sp>
        <p:nvSpPr>
          <p:cNvPr id="166" name="Cube 165">
            <a:extLst>
              <a:ext uri="{FF2B5EF4-FFF2-40B4-BE49-F238E27FC236}">
                <a16:creationId xmlns:a16="http://schemas.microsoft.com/office/drawing/2014/main" id="{22F7DB25-7285-E043-82B1-18391148D632}"/>
              </a:ext>
            </a:extLst>
          </p:cNvPr>
          <p:cNvSpPr/>
          <p:nvPr/>
        </p:nvSpPr>
        <p:spPr>
          <a:xfrm>
            <a:off x="9409256" y="3305841"/>
            <a:ext cx="578194" cy="410229"/>
          </a:xfrm>
          <a:prstGeom prst="cube">
            <a:avLst>
              <a:gd name="adj" fmla="val 813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Roset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FE5D2D4-B229-8E45-B5AF-56F7EB1C344E}"/>
              </a:ext>
            </a:extLst>
          </p:cNvPr>
          <p:cNvSpPr/>
          <p:nvPr/>
        </p:nvSpPr>
        <p:spPr>
          <a:xfrm>
            <a:off x="7480669" y="2442360"/>
            <a:ext cx="1926771" cy="1853472"/>
          </a:xfrm>
          <a:custGeom>
            <a:avLst/>
            <a:gdLst>
              <a:gd name="connsiteX0" fmla="*/ 0 w 1926771"/>
              <a:gd name="connsiteY0" fmla="*/ 1240971 h 1853472"/>
              <a:gd name="connsiteX1" fmla="*/ 816428 w 1926771"/>
              <a:gd name="connsiteY1" fmla="*/ 1817914 h 1853472"/>
              <a:gd name="connsiteX2" fmla="*/ 1556657 w 1926771"/>
              <a:gd name="connsiteY2" fmla="*/ 326571 h 1853472"/>
              <a:gd name="connsiteX3" fmla="*/ 1926771 w 1926771"/>
              <a:gd name="connsiteY3" fmla="*/ 0 h 1853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6771" h="1853472">
                <a:moveTo>
                  <a:pt x="0" y="1240971"/>
                </a:moveTo>
                <a:cubicBezTo>
                  <a:pt x="278492" y="1605642"/>
                  <a:pt x="556985" y="1970314"/>
                  <a:pt x="816428" y="1817914"/>
                </a:cubicBezTo>
                <a:cubicBezTo>
                  <a:pt x="1075871" y="1665514"/>
                  <a:pt x="1371600" y="629557"/>
                  <a:pt x="1556657" y="326571"/>
                </a:cubicBezTo>
                <a:cubicBezTo>
                  <a:pt x="1741714" y="23585"/>
                  <a:pt x="1834242" y="11792"/>
                  <a:pt x="1926771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B6853B13-34D7-1B45-8933-79E553FAF0EA}"/>
              </a:ext>
            </a:extLst>
          </p:cNvPr>
          <p:cNvSpPr/>
          <p:nvPr/>
        </p:nvSpPr>
        <p:spPr>
          <a:xfrm>
            <a:off x="7469783" y="2986539"/>
            <a:ext cx="1937657" cy="1586303"/>
          </a:xfrm>
          <a:custGeom>
            <a:avLst/>
            <a:gdLst>
              <a:gd name="connsiteX0" fmla="*/ 0 w 1937657"/>
              <a:gd name="connsiteY0" fmla="*/ 707678 h 1586303"/>
              <a:gd name="connsiteX1" fmla="*/ 642257 w 1937657"/>
              <a:gd name="connsiteY1" fmla="*/ 1578535 h 1586303"/>
              <a:gd name="connsiteX2" fmla="*/ 1589314 w 1937657"/>
              <a:gd name="connsiteY2" fmla="*/ 261364 h 1586303"/>
              <a:gd name="connsiteX3" fmla="*/ 1937657 w 1937657"/>
              <a:gd name="connsiteY3" fmla="*/ 106 h 1586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7657" h="1586303">
                <a:moveTo>
                  <a:pt x="0" y="707678"/>
                </a:moveTo>
                <a:cubicBezTo>
                  <a:pt x="188685" y="1180299"/>
                  <a:pt x="377371" y="1652921"/>
                  <a:pt x="642257" y="1578535"/>
                </a:cubicBezTo>
                <a:cubicBezTo>
                  <a:pt x="907143" y="1504149"/>
                  <a:pt x="1373414" y="524435"/>
                  <a:pt x="1589314" y="261364"/>
                </a:cubicBezTo>
                <a:cubicBezTo>
                  <a:pt x="1805214" y="-1708"/>
                  <a:pt x="1871435" y="-801"/>
                  <a:pt x="1937657" y="106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0E40293-4648-AC43-97F7-07587E52115E}"/>
              </a:ext>
            </a:extLst>
          </p:cNvPr>
          <p:cNvSpPr/>
          <p:nvPr/>
        </p:nvSpPr>
        <p:spPr>
          <a:xfrm>
            <a:off x="7448012" y="3415527"/>
            <a:ext cx="1959428" cy="1237318"/>
          </a:xfrm>
          <a:custGeom>
            <a:avLst/>
            <a:gdLst>
              <a:gd name="connsiteX0" fmla="*/ 0 w 1959428"/>
              <a:gd name="connsiteY0" fmla="*/ 256918 h 1237318"/>
              <a:gd name="connsiteX1" fmla="*/ 794657 w 1959428"/>
              <a:gd name="connsiteY1" fmla="*/ 1236633 h 1237318"/>
              <a:gd name="connsiteX2" fmla="*/ 1676400 w 1959428"/>
              <a:gd name="connsiteY2" fmla="*/ 126290 h 1237318"/>
              <a:gd name="connsiteX3" fmla="*/ 1959428 w 1959428"/>
              <a:gd name="connsiteY3" fmla="*/ 71861 h 1237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9428" h="1237318">
                <a:moveTo>
                  <a:pt x="0" y="256918"/>
                </a:moveTo>
                <a:cubicBezTo>
                  <a:pt x="257628" y="757661"/>
                  <a:pt x="515257" y="1258404"/>
                  <a:pt x="794657" y="1236633"/>
                </a:cubicBezTo>
                <a:cubicBezTo>
                  <a:pt x="1074057" y="1214862"/>
                  <a:pt x="1482272" y="320419"/>
                  <a:pt x="1676400" y="126290"/>
                </a:cubicBezTo>
                <a:cubicBezTo>
                  <a:pt x="1870528" y="-67839"/>
                  <a:pt x="1914978" y="2011"/>
                  <a:pt x="1959428" y="71861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2DFAD92-2DC8-F54C-BBC7-3DB0FA72BF86}"/>
              </a:ext>
            </a:extLst>
          </p:cNvPr>
          <p:cNvGrpSpPr/>
          <p:nvPr/>
        </p:nvGrpSpPr>
        <p:grpSpPr>
          <a:xfrm>
            <a:off x="10184538" y="2153977"/>
            <a:ext cx="405599" cy="472645"/>
            <a:chOff x="7916318" y="5348386"/>
            <a:chExt cx="405599" cy="472645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4E36FE9B-19E7-C94C-9747-A46A77AF4D99}"/>
                </a:ext>
              </a:extLst>
            </p:cNvPr>
            <p:cNvSpPr/>
            <p:nvPr/>
          </p:nvSpPr>
          <p:spPr>
            <a:xfrm>
              <a:off x="7921129" y="5348386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78" name="Arc 177">
              <a:extLst>
                <a:ext uri="{FF2B5EF4-FFF2-40B4-BE49-F238E27FC236}">
                  <a16:creationId xmlns:a16="http://schemas.microsoft.com/office/drawing/2014/main" id="{79DF03B7-D303-6F48-B1FB-977C3320AE65}"/>
                </a:ext>
              </a:extLst>
            </p:cNvPr>
            <p:cNvSpPr/>
            <p:nvPr/>
          </p:nvSpPr>
          <p:spPr>
            <a:xfrm flipV="1">
              <a:off x="7921129" y="5348743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79" name="Arc 178">
              <a:extLst>
                <a:ext uri="{FF2B5EF4-FFF2-40B4-BE49-F238E27FC236}">
                  <a16:creationId xmlns:a16="http://schemas.microsoft.com/office/drawing/2014/main" id="{10AB84F5-EC87-3843-BCC3-05C7EE09459E}"/>
                </a:ext>
              </a:extLst>
            </p:cNvPr>
            <p:cNvSpPr/>
            <p:nvPr/>
          </p:nvSpPr>
          <p:spPr>
            <a:xfrm flipH="1">
              <a:off x="7925940" y="5348386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80" name="Arc 179">
              <a:extLst>
                <a:ext uri="{FF2B5EF4-FFF2-40B4-BE49-F238E27FC236}">
                  <a16:creationId xmlns:a16="http://schemas.microsoft.com/office/drawing/2014/main" id="{E4DD4DC4-9C2D-754B-A186-E1A598D64659}"/>
                </a:ext>
              </a:extLst>
            </p:cNvPr>
            <p:cNvSpPr/>
            <p:nvPr/>
          </p:nvSpPr>
          <p:spPr>
            <a:xfrm flipH="1" flipV="1">
              <a:off x="7925940" y="5348743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81" name="Arc 180">
              <a:extLst>
                <a:ext uri="{FF2B5EF4-FFF2-40B4-BE49-F238E27FC236}">
                  <a16:creationId xmlns:a16="http://schemas.microsoft.com/office/drawing/2014/main" id="{FEE467AE-A79E-9248-AFCF-48AA76DD8568}"/>
                </a:ext>
              </a:extLst>
            </p:cNvPr>
            <p:cNvSpPr/>
            <p:nvPr/>
          </p:nvSpPr>
          <p:spPr>
            <a:xfrm>
              <a:off x="7916318" y="5366974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82" name="Arc 181">
              <a:extLst>
                <a:ext uri="{FF2B5EF4-FFF2-40B4-BE49-F238E27FC236}">
                  <a16:creationId xmlns:a16="http://schemas.microsoft.com/office/drawing/2014/main" id="{B44E542D-B02C-6E4B-9B0F-C8DF66937E00}"/>
                </a:ext>
              </a:extLst>
            </p:cNvPr>
            <p:cNvSpPr/>
            <p:nvPr/>
          </p:nvSpPr>
          <p:spPr>
            <a:xfrm flipV="1">
              <a:off x="7916318" y="5367331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90" name="Arc 189">
              <a:extLst>
                <a:ext uri="{FF2B5EF4-FFF2-40B4-BE49-F238E27FC236}">
                  <a16:creationId xmlns:a16="http://schemas.microsoft.com/office/drawing/2014/main" id="{F85081B1-6EE6-DD4D-B4EB-F1216CF1B191}"/>
                </a:ext>
              </a:extLst>
            </p:cNvPr>
            <p:cNvSpPr/>
            <p:nvPr/>
          </p:nvSpPr>
          <p:spPr>
            <a:xfrm flipH="1">
              <a:off x="7921129" y="5366974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91" name="Arc 190">
              <a:extLst>
                <a:ext uri="{FF2B5EF4-FFF2-40B4-BE49-F238E27FC236}">
                  <a16:creationId xmlns:a16="http://schemas.microsoft.com/office/drawing/2014/main" id="{61C1C478-CEFF-9249-9C90-18E8A5ACF680}"/>
                </a:ext>
              </a:extLst>
            </p:cNvPr>
            <p:cNvSpPr/>
            <p:nvPr/>
          </p:nvSpPr>
          <p:spPr>
            <a:xfrm flipH="1" flipV="1">
              <a:off x="7921129" y="5367331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11" name="Freeform 10">
            <a:extLst>
              <a:ext uri="{FF2B5EF4-FFF2-40B4-BE49-F238E27FC236}">
                <a16:creationId xmlns:a16="http://schemas.microsoft.com/office/drawing/2014/main" id="{7FC06732-1CB2-CF4C-A209-99A844BE19A2}"/>
              </a:ext>
            </a:extLst>
          </p:cNvPr>
          <p:cNvSpPr/>
          <p:nvPr/>
        </p:nvSpPr>
        <p:spPr>
          <a:xfrm>
            <a:off x="9974858" y="2440999"/>
            <a:ext cx="215900" cy="100203"/>
          </a:xfrm>
          <a:custGeom>
            <a:avLst/>
            <a:gdLst>
              <a:gd name="connsiteX0" fmla="*/ 0 w 215900"/>
              <a:gd name="connsiteY0" fmla="*/ 53975 h 100203"/>
              <a:gd name="connsiteX1" fmla="*/ 73025 w 215900"/>
              <a:gd name="connsiteY1" fmla="*/ 98425 h 100203"/>
              <a:gd name="connsiteX2" fmla="*/ 215900 w 215900"/>
              <a:gd name="connsiteY2" fmla="*/ 0 h 100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5900" h="100203">
                <a:moveTo>
                  <a:pt x="0" y="53975"/>
                </a:moveTo>
                <a:cubicBezTo>
                  <a:pt x="18521" y="80698"/>
                  <a:pt x="37042" y="107421"/>
                  <a:pt x="73025" y="98425"/>
                </a:cubicBezTo>
                <a:cubicBezTo>
                  <a:pt x="109008" y="89429"/>
                  <a:pt x="162454" y="44714"/>
                  <a:pt x="215900" y="0"/>
                </a:cubicBezTo>
              </a:path>
            </a:pathLst>
          </a:cu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1171EEB5-2CFB-9348-861E-3F548165A83F}"/>
              </a:ext>
            </a:extLst>
          </p:cNvPr>
          <p:cNvSpPr/>
          <p:nvPr/>
        </p:nvSpPr>
        <p:spPr>
          <a:xfrm>
            <a:off x="10584458" y="2332952"/>
            <a:ext cx="250825" cy="76297"/>
          </a:xfrm>
          <a:custGeom>
            <a:avLst/>
            <a:gdLst>
              <a:gd name="connsiteX0" fmla="*/ 0 w 250825"/>
              <a:gd name="connsiteY0" fmla="*/ 63597 h 76297"/>
              <a:gd name="connsiteX1" fmla="*/ 57150 w 250825"/>
              <a:gd name="connsiteY1" fmla="*/ 97 h 76297"/>
              <a:gd name="connsiteX2" fmla="*/ 250825 w 250825"/>
              <a:gd name="connsiteY2" fmla="*/ 76297 h 76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0825" h="76297">
                <a:moveTo>
                  <a:pt x="0" y="63597"/>
                </a:moveTo>
                <a:cubicBezTo>
                  <a:pt x="7673" y="30788"/>
                  <a:pt x="15346" y="-2020"/>
                  <a:pt x="57150" y="97"/>
                </a:cubicBezTo>
                <a:cubicBezTo>
                  <a:pt x="98954" y="2214"/>
                  <a:pt x="174889" y="39255"/>
                  <a:pt x="250825" y="76297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77" name="Group 276">
            <a:extLst>
              <a:ext uri="{FF2B5EF4-FFF2-40B4-BE49-F238E27FC236}">
                <a16:creationId xmlns:a16="http://schemas.microsoft.com/office/drawing/2014/main" id="{7C1AA0C1-4246-8F4D-A582-E18523225E37}"/>
              </a:ext>
            </a:extLst>
          </p:cNvPr>
          <p:cNvGrpSpPr/>
          <p:nvPr/>
        </p:nvGrpSpPr>
        <p:grpSpPr>
          <a:xfrm>
            <a:off x="10176706" y="2669716"/>
            <a:ext cx="405599" cy="472645"/>
            <a:chOff x="7916318" y="5348386"/>
            <a:chExt cx="405599" cy="472645"/>
          </a:xfrm>
        </p:grpSpPr>
        <p:sp>
          <p:nvSpPr>
            <p:cNvPr id="278" name="Arc 277">
              <a:extLst>
                <a:ext uri="{FF2B5EF4-FFF2-40B4-BE49-F238E27FC236}">
                  <a16:creationId xmlns:a16="http://schemas.microsoft.com/office/drawing/2014/main" id="{60DD7B3D-DFE3-A043-8259-7D78D951ADEC}"/>
                </a:ext>
              </a:extLst>
            </p:cNvPr>
            <p:cNvSpPr/>
            <p:nvPr/>
          </p:nvSpPr>
          <p:spPr>
            <a:xfrm>
              <a:off x="7921129" y="5348386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87" name="Arc 286">
              <a:extLst>
                <a:ext uri="{FF2B5EF4-FFF2-40B4-BE49-F238E27FC236}">
                  <a16:creationId xmlns:a16="http://schemas.microsoft.com/office/drawing/2014/main" id="{1E87A402-8049-3F47-8DA2-72C42B463C08}"/>
                </a:ext>
              </a:extLst>
            </p:cNvPr>
            <p:cNvSpPr/>
            <p:nvPr/>
          </p:nvSpPr>
          <p:spPr>
            <a:xfrm flipV="1">
              <a:off x="7921129" y="5348743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1" name="Arc 300">
              <a:extLst>
                <a:ext uri="{FF2B5EF4-FFF2-40B4-BE49-F238E27FC236}">
                  <a16:creationId xmlns:a16="http://schemas.microsoft.com/office/drawing/2014/main" id="{3DB2723A-72BB-4F46-A3F9-5A775A7D7543}"/>
                </a:ext>
              </a:extLst>
            </p:cNvPr>
            <p:cNvSpPr/>
            <p:nvPr/>
          </p:nvSpPr>
          <p:spPr>
            <a:xfrm flipH="1">
              <a:off x="7925940" y="5348386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2" name="Arc 301">
              <a:extLst>
                <a:ext uri="{FF2B5EF4-FFF2-40B4-BE49-F238E27FC236}">
                  <a16:creationId xmlns:a16="http://schemas.microsoft.com/office/drawing/2014/main" id="{ECC01E26-8C69-614F-8564-B048EACB3567}"/>
                </a:ext>
              </a:extLst>
            </p:cNvPr>
            <p:cNvSpPr/>
            <p:nvPr/>
          </p:nvSpPr>
          <p:spPr>
            <a:xfrm flipH="1" flipV="1">
              <a:off x="7925940" y="5348743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3" name="Arc 302">
              <a:extLst>
                <a:ext uri="{FF2B5EF4-FFF2-40B4-BE49-F238E27FC236}">
                  <a16:creationId xmlns:a16="http://schemas.microsoft.com/office/drawing/2014/main" id="{84C66B63-568D-2344-BCDC-34E565B366F5}"/>
                </a:ext>
              </a:extLst>
            </p:cNvPr>
            <p:cNvSpPr/>
            <p:nvPr/>
          </p:nvSpPr>
          <p:spPr>
            <a:xfrm>
              <a:off x="7916318" y="5366974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4" name="Arc 303">
              <a:extLst>
                <a:ext uri="{FF2B5EF4-FFF2-40B4-BE49-F238E27FC236}">
                  <a16:creationId xmlns:a16="http://schemas.microsoft.com/office/drawing/2014/main" id="{9D3623F8-756D-A648-A6F6-AF5C0B2BAD0E}"/>
                </a:ext>
              </a:extLst>
            </p:cNvPr>
            <p:cNvSpPr/>
            <p:nvPr/>
          </p:nvSpPr>
          <p:spPr>
            <a:xfrm flipV="1">
              <a:off x="7916318" y="5367331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5" name="Arc 304">
              <a:extLst>
                <a:ext uri="{FF2B5EF4-FFF2-40B4-BE49-F238E27FC236}">
                  <a16:creationId xmlns:a16="http://schemas.microsoft.com/office/drawing/2014/main" id="{576A090B-9928-2940-B075-60FF148AA0DC}"/>
                </a:ext>
              </a:extLst>
            </p:cNvPr>
            <p:cNvSpPr/>
            <p:nvPr/>
          </p:nvSpPr>
          <p:spPr>
            <a:xfrm flipH="1">
              <a:off x="7921129" y="5366974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6" name="Arc 305">
              <a:extLst>
                <a:ext uri="{FF2B5EF4-FFF2-40B4-BE49-F238E27FC236}">
                  <a16:creationId xmlns:a16="http://schemas.microsoft.com/office/drawing/2014/main" id="{C95DC4B8-F0DE-1D4C-A0D6-8E7353522377}"/>
                </a:ext>
              </a:extLst>
            </p:cNvPr>
            <p:cNvSpPr/>
            <p:nvPr/>
          </p:nvSpPr>
          <p:spPr>
            <a:xfrm flipH="1" flipV="1">
              <a:off x="7921129" y="5367331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318" name="Freeform 317">
            <a:extLst>
              <a:ext uri="{FF2B5EF4-FFF2-40B4-BE49-F238E27FC236}">
                <a16:creationId xmlns:a16="http://schemas.microsoft.com/office/drawing/2014/main" id="{FB9C203E-995A-704B-BA9B-0982C03598A3}"/>
              </a:ext>
            </a:extLst>
          </p:cNvPr>
          <p:cNvSpPr/>
          <p:nvPr/>
        </p:nvSpPr>
        <p:spPr>
          <a:xfrm>
            <a:off x="9967026" y="2956738"/>
            <a:ext cx="215900" cy="100203"/>
          </a:xfrm>
          <a:custGeom>
            <a:avLst/>
            <a:gdLst>
              <a:gd name="connsiteX0" fmla="*/ 0 w 215900"/>
              <a:gd name="connsiteY0" fmla="*/ 53975 h 100203"/>
              <a:gd name="connsiteX1" fmla="*/ 73025 w 215900"/>
              <a:gd name="connsiteY1" fmla="*/ 98425 h 100203"/>
              <a:gd name="connsiteX2" fmla="*/ 215900 w 215900"/>
              <a:gd name="connsiteY2" fmla="*/ 0 h 100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5900" h="100203">
                <a:moveTo>
                  <a:pt x="0" y="53975"/>
                </a:moveTo>
                <a:cubicBezTo>
                  <a:pt x="18521" y="80698"/>
                  <a:pt x="37042" y="107421"/>
                  <a:pt x="73025" y="98425"/>
                </a:cubicBezTo>
                <a:cubicBezTo>
                  <a:pt x="109008" y="89429"/>
                  <a:pt x="162454" y="44714"/>
                  <a:pt x="215900" y="0"/>
                </a:cubicBezTo>
              </a:path>
            </a:pathLst>
          </a:cu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9" name="Freeform 328">
            <a:extLst>
              <a:ext uri="{FF2B5EF4-FFF2-40B4-BE49-F238E27FC236}">
                <a16:creationId xmlns:a16="http://schemas.microsoft.com/office/drawing/2014/main" id="{B1D42A13-5ED5-C24A-B8FA-5E0E4B5A6BDF}"/>
              </a:ext>
            </a:extLst>
          </p:cNvPr>
          <p:cNvSpPr/>
          <p:nvPr/>
        </p:nvSpPr>
        <p:spPr>
          <a:xfrm>
            <a:off x="10576626" y="2848691"/>
            <a:ext cx="250825" cy="76297"/>
          </a:xfrm>
          <a:custGeom>
            <a:avLst/>
            <a:gdLst>
              <a:gd name="connsiteX0" fmla="*/ 0 w 250825"/>
              <a:gd name="connsiteY0" fmla="*/ 63597 h 76297"/>
              <a:gd name="connsiteX1" fmla="*/ 57150 w 250825"/>
              <a:gd name="connsiteY1" fmla="*/ 97 h 76297"/>
              <a:gd name="connsiteX2" fmla="*/ 250825 w 250825"/>
              <a:gd name="connsiteY2" fmla="*/ 76297 h 76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0825" h="76297">
                <a:moveTo>
                  <a:pt x="0" y="63597"/>
                </a:moveTo>
                <a:cubicBezTo>
                  <a:pt x="7673" y="30788"/>
                  <a:pt x="15346" y="-2020"/>
                  <a:pt x="57150" y="97"/>
                </a:cubicBezTo>
                <a:cubicBezTo>
                  <a:pt x="98954" y="2214"/>
                  <a:pt x="174889" y="39255"/>
                  <a:pt x="250825" y="76297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A0C32C30-067F-7548-A91D-9F751AE7C973}"/>
              </a:ext>
            </a:extLst>
          </p:cNvPr>
          <p:cNvGrpSpPr/>
          <p:nvPr/>
        </p:nvGrpSpPr>
        <p:grpSpPr>
          <a:xfrm>
            <a:off x="10178859" y="3250167"/>
            <a:ext cx="405599" cy="472645"/>
            <a:chOff x="7916318" y="5348386"/>
            <a:chExt cx="405599" cy="472645"/>
          </a:xfrm>
        </p:grpSpPr>
        <p:sp>
          <p:nvSpPr>
            <p:cNvPr id="335" name="Arc 334">
              <a:extLst>
                <a:ext uri="{FF2B5EF4-FFF2-40B4-BE49-F238E27FC236}">
                  <a16:creationId xmlns:a16="http://schemas.microsoft.com/office/drawing/2014/main" id="{CEF4387B-484A-7D42-9ED5-EAA9AD25EF2B}"/>
                </a:ext>
              </a:extLst>
            </p:cNvPr>
            <p:cNvSpPr/>
            <p:nvPr/>
          </p:nvSpPr>
          <p:spPr>
            <a:xfrm>
              <a:off x="7921129" y="5348386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36" name="Arc 335">
              <a:extLst>
                <a:ext uri="{FF2B5EF4-FFF2-40B4-BE49-F238E27FC236}">
                  <a16:creationId xmlns:a16="http://schemas.microsoft.com/office/drawing/2014/main" id="{7CCB0942-7306-574C-8186-50550DF9BF7E}"/>
                </a:ext>
              </a:extLst>
            </p:cNvPr>
            <p:cNvSpPr/>
            <p:nvPr/>
          </p:nvSpPr>
          <p:spPr>
            <a:xfrm flipV="1">
              <a:off x="7921129" y="5348743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37" name="Arc 336">
              <a:extLst>
                <a:ext uri="{FF2B5EF4-FFF2-40B4-BE49-F238E27FC236}">
                  <a16:creationId xmlns:a16="http://schemas.microsoft.com/office/drawing/2014/main" id="{B2931F5D-4F96-7C43-B5C9-9DF7E1E65E97}"/>
                </a:ext>
              </a:extLst>
            </p:cNvPr>
            <p:cNvSpPr/>
            <p:nvPr/>
          </p:nvSpPr>
          <p:spPr>
            <a:xfrm flipH="1">
              <a:off x="7925940" y="5348386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40" name="Arc 339">
              <a:extLst>
                <a:ext uri="{FF2B5EF4-FFF2-40B4-BE49-F238E27FC236}">
                  <a16:creationId xmlns:a16="http://schemas.microsoft.com/office/drawing/2014/main" id="{78BD10BA-6521-C249-B57A-AF47A5FCDA2D}"/>
                </a:ext>
              </a:extLst>
            </p:cNvPr>
            <p:cNvSpPr/>
            <p:nvPr/>
          </p:nvSpPr>
          <p:spPr>
            <a:xfrm flipH="1" flipV="1">
              <a:off x="7925940" y="5348743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41" name="Arc 340">
              <a:extLst>
                <a:ext uri="{FF2B5EF4-FFF2-40B4-BE49-F238E27FC236}">
                  <a16:creationId xmlns:a16="http://schemas.microsoft.com/office/drawing/2014/main" id="{DEED45D2-CEBB-6E48-9205-30AD2CA22C08}"/>
                </a:ext>
              </a:extLst>
            </p:cNvPr>
            <p:cNvSpPr/>
            <p:nvPr/>
          </p:nvSpPr>
          <p:spPr>
            <a:xfrm>
              <a:off x="7916318" y="5366974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42" name="Arc 341">
              <a:extLst>
                <a:ext uri="{FF2B5EF4-FFF2-40B4-BE49-F238E27FC236}">
                  <a16:creationId xmlns:a16="http://schemas.microsoft.com/office/drawing/2014/main" id="{98C78C40-B666-3D45-A777-AC160C55C6E1}"/>
                </a:ext>
              </a:extLst>
            </p:cNvPr>
            <p:cNvSpPr/>
            <p:nvPr/>
          </p:nvSpPr>
          <p:spPr>
            <a:xfrm flipV="1">
              <a:off x="7916318" y="5367331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43" name="Arc 342">
              <a:extLst>
                <a:ext uri="{FF2B5EF4-FFF2-40B4-BE49-F238E27FC236}">
                  <a16:creationId xmlns:a16="http://schemas.microsoft.com/office/drawing/2014/main" id="{86A0F2F5-0F5C-2140-838E-F75A24FD3258}"/>
                </a:ext>
              </a:extLst>
            </p:cNvPr>
            <p:cNvSpPr/>
            <p:nvPr/>
          </p:nvSpPr>
          <p:spPr>
            <a:xfrm flipH="1">
              <a:off x="7921129" y="5366974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44" name="Arc 343">
              <a:extLst>
                <a:ext uri="{FF2B5EF4-FFF2-40B4-BE49-F238E27FC236}">
                  <a16:creationId xmlns:a16="http://schemas.microsoft.com/office/drawing/2014/main" id="{F94BA5AA-9FE0-714D-B70A-A8FF7219997A}"/>
                </a:ext>
              </a:extLst>
            </p:cNvPr>
            <p:cNvSpPr/>
            <p:nvPr/>
          </p:nvSpPr>
          <p:spPr>
            <a:xfrm flipH="1" flipV="1">
              <a:off x="7921129" y="5367331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346" name="Freeform 345">
            <a:extLst>
              <a:ext uri="{FF2B5EF4-FFF2-40B4-BE49-F238E27FC236}">
                <a16:creationId xmlns:a16="http://schemas.microsoft.com/office/drawing/2014/main" id="{086E3E32-BEE2-7548-8BF8-F9CBC445302C}"/>
              </a:ext>
            </a:extLst>
          </p:cNvPr>
          <p:cNvSpPr/>
          <p:nvPr/>
        </p:nvSpPr>
        <p:spPr>
          <a:xfrm>
            <a:off x="9969179" y="3537189"/>
            <a:ext cx="215900" cy="100203"/>
          </a:xfrm>
          <a:custGeom>
            <a:avLst/>
            <a:gdLst>
              <a:gd name="connsiteX0" fmla="*/ 0 w 215900"/>
              <a:gd name="connsiteY0" fmla="*/ 53975 h 100203"/>
              <a:gd name="connsiteX1" fmla="*/ 73025 w 215900"/>
              <a:gd name="connsiteY1" fmla="*/ 98425 h 100203"/>
              <a:gd name="connsiteX2" fmla="*/ 215900 w 215900"/>
              <a:gd name="connsiteY2" fmla="*/ 0 h 100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5900" h="100203">
                <a:moveTo>
                  <a:pt x="0" y="53975"/>
                </a:moveTo>
                <a:cubicBezTo>
                  <a:pt x="18521" y="80698"/>
                  <a:pt x="37042" y="107421"/>
                  <a:pt x="73025" y="98425"/>
                </a:cubicBezTo>
                <a:cubicBezTo>
                  <a:pt x="109008" y="89429"/>
                  <a:pt x="162454" y="44714"/>
                  <a:pt x="215900" y="0"/>
                </a:cubicBezTo>
              </a:path>
            </a:pathLst>
          </a:cu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47" name="Freeform 346">
            <a:extLst>
              <a:ext uri="{FF2B5EF4-FFF2-40B4-BE49-F238E27FC236}">
                <a16:creationId xmlns:a16="http://schemas.microsoft.com/office/drawing/2014/main" id="{C65A1E8E-6327-A046-941A-E2F50D80958F}"/>
              </a:ext>
            </a:extLst>
          </p:cNvPr>
          <p:cNvSpPr/>
          <p:nvPr/>
        </p:nvSpPr>
        <p:spPr>
          <a:xfrm>
            <a:off x="10578779" y="3429142"/>
            <a:ext cx="250825" cy="76297"/>
          </a:xfrm>
          <a:custGeom>
            <a:avLst/>
            <a:gdLst>
              <a:gd name="connsiteX0" fmla="*/ 0 w 250825"/>
              <a:gd name="connsiteY0" fmla="*/ 63597 h 76297"/>
              <a:gd name="connsiteX1" fmla="*/ 57150 w 250825"/>
              <a:gd name="connsiteY1" fmla="*/ 97 h 76297"/>
              <a:gd name="connsiteX2" fmla="*/ 250825 w 250825"/>
              <a:gd name="connsiteY2" fmla="*/ 76297 h 76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0825" h="76297">
                <a:moveTo>
                  <a:pt x="0" y="63597"/>
                </a:moveTo>
                <a:cubicBezTo>
                  <a:pt x="7673" y="30788"/>
                  <a:pt x="15346" y="-2020"/>
                  <a:pt x="57150" y="97"/>
                </a:cubicBezTo>
                <a:cubicBezTo>
                  <a:pt x="98954" y="2214"/>
                  <a:pt x="174889" y="39255"/>
                  <a:pt x="250825" y="76297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933DFC70-CB01-934C-A560-CAFC9D0145BA}"/>
              </a:ext>
            </a:extLst>
          </p:cNvPr>
          <p:cNvSpPr/>
          <p:nvPr/>
        </p:nvSpPr>
        <p:spPr>
          <a:xfrm>
            <a:off x="9848396" y="2415062"/>
            <a:ext cx="994116" cy="2124221"/>
          </a:xfrm>
          <a:custGeom>
            <a:avLst/>
            <a:gdLst>
              <a:gd name="connsiteX0" fmla="*/ 994116 w 994116"/>
              <a:gd name="connsiteY0" fmla="*/ 0 h 2124221"/>
              <a:gd name="connsiteX1" fmla="*/ 886264 w 994116"/>
              <a:gd name="connsiteY1" fmla="*/ 140677 h 2124221"/>
              <a:gd name="connsiteX2" fmla="*/ 923778 w 994116"/>
              <a:gd name="connsiteY2" fmla="*/ 309489 h 2124221"/>
              <a:gd name="connsiteX3" fmla="*/ 886264 w 994116"/>
              <a:gd name="connsiteY3" fmla="*/ 618978 h 2124221"/>
              <a:gd name="connsiteX4" fmla="*/ 825304 w 994116"/>
              <a:gd name="connsiteY4" fmla="*/ 886264 h 2124221"/>
              <a:gd name="connsiteX5" fmla="*/ 787790 w 994116"/>
              <a:gd name="connsiteY5" fmla="*/ 1134794 h 2124221"/>
              <a:gd name="connsiteX6" fmla="*/ 501747 w 994116"/>
              <a:gd name="connsiteY6" fmla="*/ 1458350 h 2124221"/>
              <a:gd name="connsiteX7" fmla="*/ 117230 w 994116"/>
              <a:gd name="connsiteY7" fmla="*/ 1594338 h 2124221"/>
              <a:gd name="connsiteX8" fmla="*/ 0 w 994116"/>
              <a:gd name="connsiteY8" fmla="*/ 2124221 h 2124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4116" h="2124221">
                <a:moveTo>
                  <a:pt x="994116" y="0"/>
                </a:moveTo>
                <a:cubicBezTo>
                  <a:pt x="946051" y="44548"/>
                  <a:pt x="897987" y="89096"/>
                  <a:pt x="886264" y="140677"/>
                </a:cubicBezTo>
                <a:cubicBezTo>
                  <a:pt x="874541" y="192258"/>
                  <a:pt x="923778" y="229772"/>
                  <a:pt x="923778" y="309489"/>
                </a:cubicBezTo>
                <a:cubicBezTo>
                  <a:pt x="923778" y="389206"/>
                  <a:pt x="902676" y="522849"/>
                  <a:pt x="886264" y="618978"/>
                </a:cubicBezTo>
                <a:cubicBezTo>
                  <a:pt x="869852" y="715107"/>
                  <a:pt x="841716" y="800295"/>
                  <a:pt x="825304" y="886264"/>
                </a:cubicBezTo>
                <a:cubicBezTo>
                  <a:pt x="808892" y="972233"/>
                  <a:pt x="841716" y="1039446"/>
                  <a:pt x="787790" y="1134794"/>
                </a:cubicBezTo>
                <a:cubicBezTo>
                  <a:pt x="733864" y="1230142"/>
                  <a:pt x="613507" y="1381759"/>
                  <a:pt x="501747" y="1458350"/>
                </a:cubicBezTo>
                <a:cubicBezTo>
                  <a:pt x="389987" y="1534941"/>
                  <a:pt x="200854" y="1483360"/>
                  <a:pt x="117230" y="1594338"/>
                </a:cubicBezTo>
                <a:cubicBezTo>
                  <a:pt x="33605" y="1705317"/>
                  <a:pt x="16802" y="1914769"/>
                  <a:pt x="0" y="212422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8" name="Cube 167">
            <a:extLst>
              <a:ext uri="{FF2B5EF4-FFF2-40B4-BE49-F238E27FC236}">
                <a16:creationId xmlns:a16="http://schemas.microsoft.com/office/drawing/2014/main" id="{77412F53-916B-A840-B80E-A36340BE2979}"/>
              </a:ext>
            </a:extLst>
          </p:cNvPr>
          <p:cNvSpPr/>
          <p:nvPr/>
        </p:nvSpPr>
        <p:spPr>
          <a:xfrm>
            <a:off x="10833578" y="2189938"/>
            <a:ext cx="578194" cy="360727"/>
          </a:xfrm>
          <a:prstGeom prst="cube">
            <a:avLst>
              <a:gd name="adj" fmla="val 1449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MC</a:t>
            </a:r>
          </a:p>
        </p:txBody>
      </p:sp>
      <p:sp>
        <p:nvSpPr>
          <p:cNvPr id="169" name="Cube 168">
            <a:extLst>
              <a:ext uri="{FF2B5EF4-FFF2-40B4-BE49-F238E27FC236}">
                <a16:creationId xmlns:a16="http://schemas.microsoft.com/office/drawing/2014/main" id="{661C6429-7337-AA45-935F-2CC832A9730D}"/>
              </a:ext>
            </a:extLst>
          </p:cNvPr>
          <p:cNvSpPr/>
          <p:nvPr/>
        </p:nvSpPr>
        <p:spPr>
          <a:xfrm>
            <a:off x="10833578" y="2777872"/>
            <a:ext cx="578194" cy="360727"/>
          </a:xfrm>
          <a:prstGeom prst="cube">
            <a:avLst>
              <a:gd name="adj" fmla="val 1449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MC</a:t>
            </a:r>
          </a:p>
        </p:txBody>
      </p:sp>
      <p:sp>
        <p:nvSpPr>
          <p:cNvPr id="170" name="Cube 169">
            <a:extLst>
              <a:ext uri="{FF2B5EF4-FFF2-40B4-BE49-F238E27FC236}">
                <a16:creationId xmlns:a16="http://schemas.microsoft.com/office/drawing/2014/main" id="{747405EF-78A1-FC41-AE53-093DFE586915}"/>
              </a:ext>
            </a:extLst>
          </p:cNvPr>
          <p:cNvSpPr/>
          <p:nvPr/>
        </p:nvSpPr>
        <p:spPr>
          <a:xfrm>
            <a:off x="10835283" y="3314309"/>
            <a:ext cx="578194" cy="360727"/>
          </a:xfrm>
          <a:prstGeom prst="cube">
            <a:avLst>
              <a:gd name="adj" fmla="val 1449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MC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86425CF-B05C-7D4C-BD70-6C1332B194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3" t="6446" r="6767" b="16618"/>
          <a:stretch/>
        </p:blipFill>
        <p:spPr>
          <a:xfrm rot="21143306" flipH="1">
            <a:off x="9173253" y="3950575"/>
            <a:ext cx="740397" cy="836134"/>
          </a:xfrm>
          <a:prstGeom prst="rect">
            <a:avLst/>
          </a:prstGeom>
        </p:spPr>
      </p:pic>
      <p:sp>
        <p:nvSpPr>
          <p:cNvPr id="363" name="Freeform 362">
            <a:extLst>
              <a:ext uri="{FF2B5EF4-FFF2-40B4-BE49-F238E27FC236}">
                <a16:creationId xmlns:a16="http://schemas.microsoft.com/office/drawing/2014/main" id="{4B7AFCD1-5AAB-A540-99F3-17EA56E7CC0E}"/>
              </a:ext>
            </a:extLst>
          </p:cNvPr>
          <p:cNvSpPr/>
          <p:nvPr/>
        </p:nvSpPr>
        <p:spPr>
          <a:xfrm>
            <a:off x="10308852" y="2995807"/>
            <a:ext cx="524278" cy="1458439"/>
          </a:xfrm>
          <a:custGeom>
            <a:avLst/>
            <a:gdLst>
              <a:gd name="connsiteX0" fmla="*/ 994116 w 994116"/>
              <a:gd name="connsiteY0" fmla="*/ 0 h 2124221"/>
              <a:gd name="connsiteX1" fmla="*/ 886264 w 994116"/>
              <a:gd name="connsiteY1" fmla="*/ 140677 h 2124221"/>
              <a:gd name="connsiteX2" fmla="*/ 923778 w 994116"/>
              <a:gd name="connsiteY2" fmla="*/ 309489 h 2124221"/>
              <a:gd name="connsiteX3" fmla="*/ 886264 w 994116"/>
              <a:gd name="connsiteY3" fmla="*/ 618978 h 2124221"/>
              <a:gd name="connsiteX4" fmla="*/ 825304 w 994116"/>
              <a:gd name="connsiteY4" fmla="*/ 886264 h 2124221"/>
              <a:gd name="connsiteX5" fmla="*/ 787790 w 994116"/>
              <a:gd name="connsiteY5" fmla="*/ 1134794 h 2124221"/>
              <a:gd name="connsiteX6" fmla="*/ 501747 w 994116"/>
              <a:gd name="connsiteY6" fmla="*/ 1458350 h 2124221"/>
              <a:gd name="connsiteX7" fmla="*/ 117230 w 994116"/>
              <a:gd name="connsiteY7" fmla="*/ 1594338 h 2124221"/>
              <a:gd name="connsiteX8" fmla="*/ 0 w 994116"/>
              <a:gd name="connsiteY8" fmla="*/ 2124221 h 2124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4116" h="2124221">
                <a:moveTo>
                  <a:pt x="994116" y="0"/>
                </a:moveTo>
                <a:cubicBezTo>
                  <a:pt x="946051" y="44548"/>
                  <a:pt x="897987" y="89096"/>
                  <a:pt x="886264" y="140677"/>
                </a:cubicBezTo>
                <a:cubicBezTo>
                  <a:pt x="874541" y="192258"/>
                  <a:pt x="923778" y="229772"/>
                  <a:pt x="923778" y="309489"/>
                </a:cubicBezTo>
                <a:cubicBezTo>
                  <a:pt x="923778" y="389206"/>
                  <a:pt x="902676" y="522849"/>
                  <a:pt x="886264" y="618978"/>
                </a:cubicBezTo>
                <a:cubicBezTo>
                  <a:pt x="869852" y="715107"/>
                  <a:pt x="841716" y="800295"/>
                  <a:pt x="825304" y="886264"/>
                </a:cubicBezTo>
                <a:cubicBezTo>
                  <a:pt x="808892" y="972233"/>
                  <a:pt x="841716" y="1039446"/>
                  <a:pt x="787790" y="1134794"/>
                </a:cubicBezTo>
                <a:cubicBezTo>
                  <a:pt x="733864" y="1230142"/>
                  <a:pt x="613507" y="1381759"/>
                  <a:pt x="501747" y="1458350"/>
                </a:cubicBezTo>
                <a:cubicBezTo>
                  <a:pt x="389987" y="1534941"/>
                  <a:pt x="200854" y="1483360"/>
                  <a:pt x="117230" y="1594338"/>
                </a:cubicBezTo>
                <a:cubicBezTo>
                  <a:pt x="33605" y="1705317"/>
                  <a:pt x="16802" y="1914769"/>
                  <a:pt x="0" y="212422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353" name="Picture 352">
            <a:extLst>
              <a:ext uri="{FF2B5EF4-FFF2-40B4-BE49-F238E27FC236}">
                <a16:creationId xmlns:a16="http://schemas.microsoft.com/office/drawing/2014/main" id="{E81ABCC2-4162-4A44-846B-D122A93DBB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3" t="6446" r="6767" b="16618"/>
          <a:stretch/>
        </p:blipFill>
        <p:spPr>
          <a:xfrm rot="21143306" flipH="1">
            <a:off x="9956203" y="3996215"/>
            <a:ext cx="740397" cy="836134"/>
          </a:xfrm>
          <a:prstGeom prst="rect">
            <a:avLst/>
          </a:prstGeom>
        </p:spPr>
      </p:pic>
      <p:sp>
        <p:nvSpPr>
          <p:cNvPr id="23" name="Freeform 22">
            <a:extLst>
              <a:ext uri="{FF2B5EF4-FFF2-40B4-BE49-F238E27FC236}">
                <a16:creationId xmlns:a16="http://schemas.microsoft.com/office/drawing/2014/main" id="{5D875F8A-EEFE-5B45-AAA5-F0522B71A062}"/>
              </a:ext>
            </a:extLst>
          </p:cNvPr>
          <p:cNvSpPr/>
          <p:nvPr/>
        </p:nvSpPr>
        <p:spPr>
          <a:xfrm>
            <a:off x="10754839" y="3502963"/>
            <a:ext cx="444055" cy="994117"/>
          </a:xfrm>
          <a:custGeom>
            <a:avLst/>
            <a:gdLst>
              <a:gd name="connsiteX0" fmla="*/ 82984 w 444055"/>
              <a:gd name="connsiteY0" fmla="*/ 0 h 994117"/>
              <a:gd name="connsiteX1" fmla="*/ 7956 w 444055"/>
              <a:gd name="connsiteY1" fmla="*/ 150056 h 994117"/>
              <a:gd name="connsiteX2" fmla="*/ 251796 w 444055"/>
              <a:gd name="connsiteY2" fmla="*/ 365760 h 994117"/>
              <a:gd name="connsiteX3" fmla="*/ 378406 w 444055"/>
              <a:gd name="connsiteY3" fmla="*/ 492369 h 994117"/>
              <a:gd name="connsiteX4" fmla="*/ 444055 w 444055"/>
              <a:gd name="connsiteY4" fmla="*/ 994117 h 994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055" h="994117">
                <a:moveTo>
                  <a:pt x="82984" y="0"/>
                </a:moveTo>
                <a:cubicBezTo>
                  <a:pt x="31402" y="44548"/>
                  <a:pt x="-20179" y="89096"/>
                  <a:pt x="7956" y="150056"/>
                </a:cubicBezTo>
                <a:cubicBezTo>
                  <a:pt x="36091" y="211016"/>
                  <a:pt x="190054" y="308708"/>
                  <a:pt x="251796" y="365760"/>
                </a:cubicBezTo>
                <a:cubicBezTo>
                  <a:pt x="313538" y="422812"/>
                  <a:pt x="346363" y="387643"/>
                  <a:pt x="378406" y="492369"/>
                </a:cubicBezTo>
                <a:cubicBezTo>
                  <a:pt x="410449" y="597095"/>
                  <a:pt x="427252" y="795606"/>
                  <a:pt x="444055" y="99411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365" name="Group 364">
            <a:extLst>
              <a:ext uri="{FF2B5EF4-FFF2-40B4-BE49-F238E27FC236}">
                <a16:creationId xmlns:a16="http://schemas.microsoft.com/office/drawing/2014/main" id="{DDD78069-B985-5F48-AF2A-2CEBC0AAB0C1}"/>
              </a:ext>
            </a:extLst>
          </p:cNvPr>
          <p:cNvGrpSpPr/>
          <p:nvPr/>
        </p:nvGrpSpPr>
        <p:grpSpPr>
          <a:xfrm>
            <a:off x="4819704" y="4500466"/>
            <a:ext cx="2552782" cy="2040552"/>
            <a:chOff x="3017180" y="2164162"/>
            <a:chExt cx="2552782" cy="2040552"/>
          </a:xfrm>
        </p:grpSpPr>
        <p:grpSp>
          <p:nvGrpSpPr>
            <p:cNvPr id="366" name="Group 365">
              <a:extLst>
                <a:ext uri="{FF2B5EF4-FFF2-40B4-BE49-F238E27FC236}">
                  <a16:creationId xmlns:a16="http://schemas.microsoft.com/office/drawing/2014/main" id="{B35DD448-5810-2244-80D0-C36F53F80BA7}"/>
                </a:ext>
              </a:extLst>
            </p:cNvPr>
            <p:cNvGrpSpPr/>
            <p:nvPr/>
          </p:nvGrpSpPr>
          <p:grpSpPr>
            <a:xfrm>
              <a:off x="3135473" y="3044796"/>
              <a:ext cx="454203" cy="290171"/>
              <a:chOff x="9226220" y="2797701"/>
              <a:chExt cx="454203" cy="290171"/>
            </a:xfrm>
          </p:grpSpPr>
          <p:sp>
            <p:nvSpPr>
              <p:cNvPr id="403" name="Cube 402">
                <a:extLst>
                  <a:ext uri="{FF2B5EF4-FFF2-40B4-BE49-F238E27FC236}">
                    <a16:creationId xmlns:a16="http://schemas.microsoft.com/office/drawing/2014/main" id="{10C8AD23-C110-1A46-99AB-1F387652E3D4}"/>
                  </a:ext>
                </a:extLst>
              </p:cNvPr>
              <p:cNvSpPr/>
              <p:nvPr/>
            </p:nvSpPr>
            <p:spPr>
              <a:xfrm>
                <a:off x="9226220" y="2797701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404" name="Straight Connector 403">
                <a:extLst>
                  <a:ext uri="{FF2B5EF4-FFF2-40B4-BE49-F238E27FC236}">
                    <a16:creationId xmlns:a16="http://schemas.microsoft.com/office/drawing/2014/main" id="{C2BF5806-7CF8-BC4F-BCB7-DA665283FC3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51620" y="2810401"/>
                <a:ext cx="89230" cy="94724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5" name="Straight Connector 404">
                <a:extLst>
                  <a:ext uri="{FF2B5EF4-FFF2-40B4-BE49-F238E27FC236}">
                    <a16:creationId xmlns:a16="http://schemas.microsoft.com/office/drawing/2014/main" id="{967F69C2-0133-E848-AD40-ED5BE7271D28}"/>
                  </a:ext>
                </a:extLst>
              </p:cNvPr>
              <p:cNvCxnSpPr/>
              <p:nvPr/>
            </p:nvCxnSpPr>
            <p:spPr>
              <a:xfrm>
                <a:off x="9251620" y="2901950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6" name="Straight Connector 405">
                <a:extLst>
                  <a:ext uri="{FF2B5EF4-FFF2-40B4-BE49-F238E27FC236}">
                    <a16:creationId xmlns:a16="http://schemas.microsoft.com/office/drawing/2014/main" id="{615E47D1-047D-3546-8355-77309337981B}"/>
                  </a:ext>
                </a:extLst>
              </p:cNvPr>
              <p:cNvCxnSpPr/>
              <p:nvPr/>
            </p:nvCxnSpPr>
            <p:spPr>
              <a:xfrm>
                <a:off x="9344025" y="2810401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7" name="Straight Connector 406">
                <a:extLst>
                  <a:ext uri="{FF2B5EF4-FFF2-40B4-BE49-F238E27FC236}">
                    <a16:creationId xmlns:a16="http://schemas.microsoft.com/office/drawing/2014/main" id="{55A46C38-D15B-F841-8532-B8F5391434F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90075" y="2810401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8" name="Straight Connector 407">
                <a:extLst>
                  <a:ext uri="{FF2B5EF4-FFF2-40B4-BE49-F238E27FC236}">
                    <a16:creationId xmlns:a16="http://schemas.microsoft.com/office/drawing/2014/main" id="{3D831877-A60C-8F4E-8964-2699CBCA5470}"/>
                  </a:ext>
                </a:extLst>
              </p:cNvPr>
              <p:cNvCxnSpPr/>
              <p:nvPr/>
            </p:nvCxnSpPr>
            <p:spPr>
              <a:xfrm>
                <a:off x="9347200" y="2810401"/>
                <a:ext cx="0" cy="9154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7" name="Group 366">
              <a:extLst>
                <a:ext uri="{FF2B5EF4-FFF2-40B4-BE49-F238E27FC236}">
                  <a16:creationId xmlns:a16="http://schemas.microsoft.com/office/drawing/2014/main" id="{86302CFA-75A6-6F45-9322-293AE267F5BF}"/>
                </a:ext>
              </a:extLst>
            </p:cNvPr>
            <p:cNvGrpSpPr/>
            <p:nvPr/>
          </p:nvGrpSpPr>
          <p:grpSpPr>
            <a:xfrm rot="5400000" flipH="1">
              <a:off x="4069665" y="3832527"/>
              <a:ext cx="454203" cy="290171"/>
              <a:chOff x="9226220" y="2797701"/>
              <a:chExt cx="454203" cy="290171"/>
            </a:xfrm>
          </p:grpSpPr>
          <p:sp>
            <p:nvSpPr>
              <p:cNvPr id="397" name="Cube 396">
                <a:extLst>
                  <a:ext uri="{FF2B5EF4-FFF2-40B4-BE49-F238E27FC236}">
                    <a16:creationId xmlns:a16="http://schemas.microsoft.com/office/drawing/2014/main" id="{2DD45EA0-9F79-2547-91D9-52689192F779}"/>
                  </a:ext>
                </a:extLst>
              </p:cNvPr>
              <p:cNvSpPr/>
              <p:nvPr/>
            </p:nvSpPr>
            <p:spPr>
              <a:xfrm>
                <a:off x="9226220" y="2797701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398" name="Straight Connector 397">
                <a:extLst>
                  <a:ext uri="{FF2B5EF4-FFF2-40B4-BE49-F238E27FC236}">
                    <a16:creationId xmlns:a16="http://schemas.microsoft.com/office/drawing/2014/main" id="{37C36D72-839A-D142-9198-071D96A3A2A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51620" y="2810401"/>
                <a:ext cx="89230" cy="94724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9" name="Straight Connector 398">
                <a:extLst>
                  <a:ext uri="{FF2B5EF4-FFF2-40B4-BE49-F238E27FC236}">
                    <a16:creationId xmlns:a16="http://schemas.microsoft.com/office/drawing/2014/main" id="{9EDD7B89-85E8-B941-8107-3A1F571A4A2B}"/>
                  </a:ext>
                </a:extLst>
              </p:cNvPr>
              <p:cNvCxnSpPr/>
              <p:nvPr/>
            </p:nvCxnSpPr>
            <p:spPr>
              <a:xfrm>
                <a:off x="9251620" y="2901950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0" name="Straight Connector 399">
                <a:extLst>
                  <a:ext uri="{FF2B5EF4-FFF2-40B4-BE49-F238E27FC236}">
                    <a16:creationId xmlns:a16="http://schemas.microsoft.com/office/drawing/2014/main" id="{6991843C-AD60-724F-838E-A616090BB5D1}"/>
                  </a:ext>
                </a:extLst>
              </p:cNvPr>
              <p:cNvCxnSpPr/>
              <p:nvPr/>
            </p:nvCxnSpPr>
            <p:spPr>
              <a:xfrm>
                <a:off x="9344025" y="2810401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1" name="Straight Connector 400">
                <a:extLst>
                  <a:ext uri="{FF2B5EF4-FFF2-40B4-BE49-F238E27FC236}">
                    <a16:creationId xmlns:a16="http://schemas.microsoft.com/office/drawing/2014/main" id="{CBA42F67-2029-244A-B80E-D4FA084F9F1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90075" y="2810401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2" name="Straight Connector 401">
                <a:extLst>
                  <a:ext uri="{FF2B5EF4-FFF2-40B4-BE49-F238E27FC236}">
                    <a16:creationId xmlns:a16="http://schemas.microsoft.com/office/drawing/2014/main" id="{3FCEEEB3-8A67-8B4E-A2D1-5F678FDB05F0}"/>
                  </a:ext>
                </a:extLst>
              </p:cNvPr>
              <p:cNvCxnSpPr/>
              <p:nvPr/>
            </p:nvCxnSpPr>
            <p:spPr>
              <a:xfrm>
                <a:off x="9347200" y="2810401"/>
                <a:ext cx="0" cy="9154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8" name="Cube 367">
              <a:extLst>
                <a:ext uri="{FF2B5EF4-FFF2-40B4-BE49-F238E27FC236}">
                  <a16:creationId xmlns:a16="http://schemas.microsoft.com/office/drawing/2014/main" id="{EED09D0D-7885-6A49-AB54-6AB9F3118016}"/>
                </a:ext>
              </a:extLst>
            </p:cNvPr>
            <p:cNvSpPr/>
            <p:nvPr/>
          </p:nvSpPr>
          <p:spPr>
            <a:xfrm>
              <a:off x="4171144" y="3201372"/>
              <a:ext cx="235037" cy="664096"/>
            </a:xfrm>
            <a:prstGeom prst="cube">
              <a:avLst>
                <a:gd name="adj" fmla="val 40855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69" name="Cube 368">
              <a:extLst>
                <a:ext uri="{FF2B5EF4-FFF2-40B4-BE49-F238E27FC236}">
                  <a16:creationId xmlns:a16="http://schemas.microsoft.com/office/drawing/2014/main" id="{8E093705-EE5C-9A4C-9FD3-6153136400A8}"/>
                </a:ext>
              </a:extLst>
            </p:cNvPr>
            <p:cNvSpPr/>
            <p:nvPr/>
          </p:nvSpPr>
          <p:spPr>
            <a:xfrm>
              <a:off x="3473127" y="3082676"/>
              <a:ext cx="1745296" cy="215629"/>
            </a:xfrm>
            <a:prstGeom prst="cube">
              <a:avLst>
                <a:gd name="adj" fmla="val 44812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70" name="Cube 369">
              <a:extLst>
                <a:ext uri="{FF2B5EF4-FFF2-40B4-BE49-F238E27FC236}">
                  <a16:creationId xmlns:a16="http://schemas.microsoft.com/office/drawing/2014/main" id="{1C3A73F2-D567-974B-A2B5-98B8DF07955C}"/>
                </a:ext>
              </a:extLst>
            </p:cNvPr>
            <p:cNvSpPr/>
            <p:nvPr/>
          </p:nvSpPr>
          <p:spPr>
            <a:xfrm>
              <a:off x="4182152" y="2515513"/>
              <a:ext cx="235037" cy="664096"/>
            </a:xfrm>
            <a:prstGeom prst="cube">
              <a:avLst>
                <a:gd name="adj" fmla="val 40855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371" name="Group 370">
              <a:extLst>
                <a:ext uri="{FF2B5EF4-FFF2-40B4-BE49-F238E27FC236}">
                  <a16:creationId xmlns:a16="http://schemas.microsoft.com/office/drawing/2014/main" id="{9435CC0C-F292-7D43-934E-E7E26AAC329E}"/>
                </a:ext>
              </a:extLst>
            </p:cNvPr>
            <p:cNvGrpSpPr/>
            <p:nvPr/>
          </p:nvGrpSpPr>
          <p:grpSpPr>
            <a:xfrm>
              <a:off x="5115759" y="3054004"/>
              <a:ext cx="454203" cy="290171"/>
              <a:chOff x="11167199" y="2809695"/>
              <a:chExt cx="454203" cy="290171"/>
            </a:xfrm>
          </p:grpSpPr>
          <p:sp>
            <p:nvSpPr>
              <p:cNvPr id="389" name="Cube 388">
                <a:extLst>
                  <a:ext uri="{FF2B5EF4-FFF2-40B4-BE49-F238E27FC236}">
                    <a16:creationId xmlns:a16="http://schemas.microsoft.com/office/drawing/2014/main" id="{9250DFCE-1A34-EA46-901D-F10E51ED0C64}"/>
                  </a:ext>
                </a:extLst>
              </p:cNvPr>
              <p:cNvSpPr/>
              <p:nvPr/>
            </p:nvSpPr>
            <p:spPr>
              <a:xfrm>
                <a:off x="11167199" y="2809695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390" name="Rectangle 389">
                <a:extLst>
                  <a:ext uri="{FF2B5EF4-FFF2-40B4-BE49-F238E27FC236}">
                    <a16:creationId xmlns:a16="http://schemas.microsoft.com/office/drawing/2014/main" id="{5EDD0827-1F0A-604F-A90D-213A22283E99}"/>
                  </a:ext>
                </a:extLst>
              </p:cNvPr>
              <p:cNvSpPr/>
              <p:nvPr/>
            </p:nvSpPr>
            <p:spPr>
              <a:xfrm>
                <a:off x="11517252" y="2815080"/>
                <a:ext cx="81843" cy="279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391" name="Straight Connector 390">
                <a:extLst>
                  <a:ext uri="{FF2B5EF4-FFF2-40B4-BE49-F238E27FC236}">
                    <a16:creationId xmlns:a16="http://schemas.microsoft.com/office/drawing/2014/main" id="{556109EF-5D82-7441-81A7-70106F671C97}"/>
                  </a:ext>
                </a:extLst>
              </p:cNvPr>
              <p:cNvCxnSpPr/>
              <p:nvPr/>
            </p:nvCxnSpPr>
            <p:spPr>
              <a:xfrm>
                <a:off x="11599095" y="2834298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2" name="Straight Connector 391">
                <a:extLst>
                  <a:ext uri="{FF2B5EF4-FFF2-40B4-BE49-F238E27FC236}">
                    <a16:creationId xmlns:a16="http://schemas.microsoft.com/office/drawing/2014/main" id="{F6D963DC-E456-1449-83F4-6B2BCFD68ECB}"/>
                  </a:ext>
                </a:extLst>
              </p:cNvPr>
              <p:cNvCxnSpPr/>
              <p:nvPr/>
            </p:nvCxnSpPr>
            <p:spPr>
              <a:xfrm>
                <a:off x="11514897" y="2919804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3" name="Straight Connector 392">
                <a:extLst>
                  <a:ext uri="{FF2B5EF4-FFF2-40B4-BE49-F238E27FC236}">
                    <a16:creationId xmlns:a16="http://schemas.microsoft.com/office/drawing/2014/main" id="{C918EA3A-E51D-6A46-B942-FC6D49DCB162}"/>
                  </a:ext>
                </a:extLst>
              </p:cNvPr>
              <p:cNvCxnSpPr/>
              <p:nvPr/>
            </p:nvCxnSpPr>
            <p:spPr>
              <a:xfrm>
                <a:off x="11275072" y="2916052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4" name="Straight Connector 393">
                <a:extLst>
                  <a:ext uri="{FF2B5EF4-FFF2-40B4-BE49-F238E27FC236}">
                    <a16:creationId xmlns:a16="http://schemas.microsoft.com/office/drawing/2014/main" id="{613AE8AF-7CF9-6F4C-9F73-69E4A158FD63}"/>
                  </a:ext>
                </a:extLst>
              </p:cNvPr>
              <p:cNvCxnSpPr/>
              <p:nvPr/>
            </p:nvCxnSpPr>
            <p:spPr>
              <a:xfrm>
                <a:off x="11360640" y="2834298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5" name="Straight Connector 394">
                <a:extLst>
                  <a:ext uri="{FF2B5EF4-FFF2-40B4-BE49-F238E27FC236}">
                    <a16:creationId xmlns:a16="http://schemas.microsoft.com/office/drawing/2014/main" id="{8ABEF2DC-F203-CB4C-8D9F-E32B7798EBB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275351" y="2826099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6" name="Straight Connector 395">
                <a:extLst>
                  <a:ext uri="{FF2B5EF4-FFF2-40B4-BE49-F238E27FC236}">
                    <a16:creationId xmlns:a16="http://schemas.microsoft.com/office/drawing/2014/main" id="{68517EA4-EB31-A54C-82D2-2C82D986B6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519877" y="2994648"/>
                <a:ext cx="7775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2" name="Group 371">
              <a:extLst>
                <a:ext uri="{FF2B5EF4-FFF2-40B4-BE49-F238E27FC236}">
                  <a16:creationId xmlns:a16="http://schemas.microsoft.com/office/drawing/2014/main" id="{1E151C31-17C6-7942-AE4D-C1CE8CAC2030}"/>
                </a:ext>
              </a:extLst>
            </p:cNvPr>
            <p:cNvGrpSpPr/>
            <p:nvPr/>
          </p:nvGrpSpPr>
          <p:grpSpPr>
            <a:xfrm>
              <a:off x="4142155" y="2176714"/>
              <a:ext cx="290171" cy="454203"/>
              <a:chOff x="10952027" y="3313627"/>
              <a:chExt cx="290171" cy="454203"/>
            </a:xfrm>
          </p:grpSpPr>
          <p:sp>
            <p:nvSpPr>
              <p:cNvPr id="381" name="Cube 380">
                <a:extLst>
                  <a:ext uri="{FF2B5EF4-FFF2-40B4-BE49-F238E27FC236}">
                    <a16:creationId xmlns:a16="http://schemas.microsoft.com/office/drawing/2014/main" id="{8E59DB21-24E9-0841-AFCB-C50A74AECEE8}"/>
                  </a:ext>
                </a:extLst>
              </p:cNvPr>
              <p:cNvSpPr/>
              <p:nvPr/>
            </p:nvSpPr>
            <p:spPr>
              <a:xfrm rot="5400000" flipH="1">
                <a:off x="10870011" y="3395643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382" name="Rectangle 381">
                <a:extLst>
                  <a:ext uri="{FF2B5EF4-FFF2-40B4-BE49-F238E27FC236}">
                    <a16:creationId xmlns:a16="http://schemas.microsoft.com/office/drawing/2014/main" id="{E5C99AB0-E382-CA40-B13F-EBA469B6CF42}"/>
                  </a:ext>
                </a:extLst>
              </p:cNvPr>
              <p:cNvSpPr/>
              <p:nvPr/>
            </p:nvSpPr>
            <p:spPr>
              <a:xfrm rot="5400000" flipH="1">
                <a:off x="11063354" y="3244318"/>
                <a:ext cx="81843" cy="2650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383" name="Straight Connector 382">
                <a:extLst>
                  <a:ext uri="{FF2B5EF4-FFF2-40B4-BE49-F238E27FC236}">
                    <a16:creationId xmlns:a16="http://schemas.microsoft.com/office/drawing/2014/main" id="{55E1220D-78E9-AF4C-9AE1-FFB3589FACBD}"/>
                  </a:ext>
                </a:extLst>
              </p:cNvPr>
              <p:cNvCxnSpPr/>
              <p:nvPr/>
            </p:nvCxnSpPr>
            <p:spPr>
              <a:xfrm rot="5400000" flipH="1">
                <a:off x="11137420" y="3255759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4" name="Straight Connector 383">
                <a:extLst>
                  <a:ext uri="{FF2B5EF4-FFF2-40B4-BE49-F238E27FC236}">
                    <a16:creationId xmlns:a16="http://schemas.microsoft.com/office/drawing/2014/main" id="{3B83538C-F363-5441-9C4C-5214886DD262}"/>
                  </a:ext>
                </a:extLst>
              </p:cNvPr>
              <p:cNvCxnSpPr/>
              <p:nvPr/>
            </p:nvCxnSpPr>
            <p:spPr>
              <a:xfrm rot="5400000" flipH="1">
                <a:off x="11051914" y="3339957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5" name="Straight Connector 384">
                <a:extLst>
                  <a:ext uri="{FF2B5EF4-FFF2-40B4-BE49-F238E27FC236}">
                    <a16:creationId xmlns:a16="http://schemas.microsoft.com/office/drawing/2014/main" id="{4659C023-56A6-8241-9A5A-3AEDBF25BD5C}"/>
                  </a:ext>
                </a:extLst>
              </p:cNvPr>
              <p:cNvCxnSpPr/>
              <p:nvPr/>
            </p:nvCxnSpPr>
            <p:spPr>
              <a:xfrm rot="5400000" flipH="1">
                <a:off x="11016614" y="3540730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6" name="Straight Connector 385">
                <a:extLst>
                  <a:ext uri="{FF2B5EF4-FFF2-40B4-BE49-F238E27FC236}">
                    <a16:creationId xmlns:a16="http://schemas.microsoft.com/office/drawing/2014/main" id="{79DB80AA-A707-7945-BEBD-8926EA9289DB}"/>
                  </a:ext>
                </a:extLst>
              </p:cNvPr>
              <p:cNvCxnSpPr/>
              <p:nvPr/>
            </p:nvCxnSpPr>
            <p:spPr>
              <a:xfrm rot="5400000" flipH="1">
                <a:off x="11098368" y="3455162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7" name="Straight Connector 386">
                <a:extLst>
                  <a:ext uri="{FF2B5EF4-FFF2-40B4-BE49-F238E27FC236}">
                    <a16:creationId xmlns:a16="http://schemas.microsoft.com/office/drawing/2014/main" id="{949BDCA8-4967-E847-958D-9BB433C233C8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11133817" y="3567701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8" name="Straight Connector 387">
                <a:extLst>
                  <a:ext uri="{FF2B5EF4-FFF2-40B4-BE49-F238E27FC236}">
                    <a16:creationId xmlns:a16="http://schemas.microsoft.com/office/drawing/2014/main" id="{461E27E8-8290-8241-BD5E-BE0090A8E158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11018367" y="3376274"/>
                <a:ext cx="7775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73" name="Straight Connector 372">
              <a:extLst>
                <a:ext uri="{FF2B5EF4-FFF2-40B4-BE49-F238E27FC236}">
                  <a16:creationId xmlns:a16="http://schemas.microsoft.com/office/drawing/2014/main" id="{77D3F9EE-F1E4-9C4B-9E66-1B54EDEFFA21}"/>
                </a:ext>
              </a:extLst>
            </p:cNvPr>
            <p:cNvCxnSpPr/>
            <p:nvPr/>
          </p:nvCxnSpPr>
          <p:spPr>
            <a:xfrm>
              <a:off x="3017180" y="3481252"/>
              <a:ext cx="98128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Straight Connector 373">
              <a:extLst>
                <a:ext uri="{FF2B5EF4-FFF2-40B4-BE49-F238E27FC236}">
                  <a16:creationId xmlns:a16="http://schemas.microsoft.com/office/drawing/2014/main" id="{E2639C37-A98C-7643-8D0E-C28395371FDC}"/>
                </a:ext>
              </a:extLst>
            </p:cNvPr>
            <p:cNvCxnSpPr/>
            <p:nvPr/>
          </p:nvCxnSpPr>
          <p:spPr>
            <a:xfrm>
              <a:off x="4480805" y="3470366"/>
              <a:ext cx="98128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Straight Connector 374">
              <a:extLst>
                <a:ext uri="{FF2B5EF4-FFF2-40B4-BE49-F238E27FC236}">
                  <a16:creationId xmlns:a16="http://schemas.microsoft.com/office/drawing/2014/main" id="{8921E14B-ECE9-CA42-9E77-FB659D12A098}"/>
                </a:ext>
              </a:extLst>
            </p:cNvPr>
            <p:cNvCxnSpPr/>
            <p:nvPr/>
          </p:nvCxnSpPr>
          <p:spPr>
            <a:xfrm>
              <a:off x="4084319" y="3344175"/>
              <a:ext cx="0" cy="86053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Straight Connector 375">
              <a:extLst>
                <a:ext uri="{FF2B5EF4-FFF2-40B4-BE49-F238E27FC236}">
                  <a16:creationId xmlns:a16="http://schemas.microsoft.com/office/drawing/2014/main" id="{570B4270-DF49-E241-9A6B-D6726C345A11}"/>
                </a:ext>
              </a:extLst>
            </p:cNvPr>
            <p:cNvCxnSpPr/>
            <p:nvPr/>
          </p:nvCxnSpPr>
          <p:spPr>
            <a:xfrm>
              <a:off x="4079963" y="2164162"/>
              <a:ext cx="0" cy="86053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D388F2A6-EE01-7F4C-B93A-87988EBF4EC2}"/>
                </a:ext>
              </a:extLst>
            </p:cNvPr>
            <p:cNvSpPr txBox="1"/>
            <p:nvPr/>
          </p:nvSpPr>
          <p:spPr>
            <a:xfrm>
              <a:off x="3244047" y="3377290"/>
              <a:ext cx="56618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id-ID" sz="1200"/>
                <a:t>40 cm</a:t>
              </a:r>
            </a:p>
          </p:txBody>
        </p:sp>
        <p:sp>
          <p:nvSpPr>
            <p:cNvPr id="378" name="TextBox 377">
              <a:extLst>
                <a:ext uri="{FF2B5EF4-FFF2-40B4-BE49-F238E27FC236}">
                  <a16:creationId xmlns:a16="http://schemas.microsoft.com/office/drawing/2014/main" id="{32DC0CE3-1952-7B42-9865-8E056A23F0DA}"/>
                </a:ext>
              </a:extLst>
            </p:cNvPr>
            <p:cNvSpPr txBox="1"/>
            <p:nvPr/>
          </p:nvSpPr>
          <p:spPr>
            <a:xfrm>
              <a:off x="4665788" y="3374487"/>
              <a:ext cx="56618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id-ID" sz="1200"/>
                <a:t>40 cm</a:t>
              </a:r>
            </a:p>
          </p:txBody>
        </p:sp>
        <p:sp>
          <p:nvSpPr>
            <p:cNvPr id="379" name="TextBox 378">
              <a:extLst>
                <a:ext uri="{FF2B5EF4-FFF2-40B4-BE49-F238E27FC236}">
                  <a16:creationId xmlns:a16="http://schemas.microsoft.com/office/drawing/2014/main" id="{2DB2F497-CC71-644F-8589-88F342B544F6}"/>
                </a:ext>
              </a:extLst>
            </p:cNvPr>
            <p:cNvSpPr txBox="1"/>
            <p:nvPr/>
          </p:nvSpPr>
          <p:spPr>
            <a:xfrm>
              <a:off x="3563550" y="3669981"/>
              <a:ext cx="56618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id-ID" sz="1200"/>
                <a:t>40 cm</a:t>
              </a:r>
            </a:p>
          </p:txBody>
        </p:sp>
        <p:sp>
          <p:nvSpPr>
            <p:cNvPr id="380" name="TextBox 379">
              <a:extLst>
                <a:ext uri="{FF2B5EF4-FFF2-40B4-BE49-F238E27FC236}">
                  <a16:creationId xmlns:a16="http://schemas.microsoft.com/office/drawing/2014/main" id="{71AFA023-3BD1-F44B-AB7E-1F4B9BFA5471}"/>
                </a:ext>
              </a:extLst>
            </p:cNvPr>
            <p:cNvSpPr txBox="1"/>
            <p:nvPr/>
          </p:nvSpPr>
          <p:spPr>
            <a:xfrm>
              <a:off x="3561420" y="2673120"/>
              <a:ext cx="56618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id-ID" sz="1200"/>
                <a:t>40 cm</a:t>
              </a:r>
            </a:p>
          </p:txBody>
        </p: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D313D16-AA6E-BF46-B0EE-DCAE0F0197D6}"/>
              </a:ext>
            </a:extLst>
          </p:cNvPr>
          <p:cNvCxnSpPr>
            <a:cxnSpLocks/>
            <a:stCxn id="327" idx="3"/>
            <a:endCxn id="410" idx="0"/>
          </p:cNvCxnSpPr>
          <p:nvPr/>
        </p:nvCxnSpPr>
        <p:spPr>
          <a:xfrm>
            <a:off x="1909597" y="4154233"/>
            <a:ext cx="1073903" cy="17890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" name="Straight Arrow Connector 408">
            <a:extLst>
              <a:ext uri="{FF2B5EF4-FFF2-40B4-BE49-F238E27FC236}">
                <a16:creationId xmlns:a16="http://schemas.microsoft.com/office/drawing/2014/main" id="{A709D0EE-BA14-2344-9EE4-EDADA73AB300}"/>
              </a:ext>
            </a:extLst>
          </p:cNvPr>
          <p:cNvCxnSpPr>
            <a:cxnSpLocks/>
            <a:stCxn id="317" idx="2"/>
            <a:endCxn id="410" idx="0"/>
          </p:cNvCxnSpPr>
          <p:nvPr/>
        </p:nvCxnSpPr>
        <p:spPr>
          <a:xfrm>
            <a:off x="1003358" y="4501030"/>
            <a:ext cx="1980142" cy="144225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" name="TextBox 409">
            <a:extLst>
              <a:ext uri="{FF2B5EF4-FFF2-40B4-BE49-F238E27FC236}">
                <a16:creationId xmlns:a16="http://schemas.microsoft.com/office/drawing/2014/main" id="{25F1563F-0138-CD4C-BF27-46219ED179BA}"/>
              </a:ext>
            </a:extLst>
          </p:cNvPr>
          <p:cNvSpPr txBox="1"/>
          <p:nvPr/>
        </p:nvSpPr>
        <p:spPr>
          <a:xfrm>
            <a:off x="2763728" y="5943282"/>
            <a:ext cx="439544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d-ID" sz="1200"/>
              <a:t>UTP</a:t>
            </a:r>
          </a:p>
        </p:txBody>
      </p:sp>
      <p:cxnSp>
        <p:nvCxnSpPr>
          <p:cNvPr id="411" name="Straight Arrow Connector 410">
            <a:extLst>
              <a:ext uri="{FF2B5EF4-FFF2-40B4-BE49-F238E27FC236}">
                <a16:creationId xmlns:a16="http://schemas.microsoft.com/office/drawing/2014/main" id="{D6E52828-58FB-C64A-A5E9-016DCF686302}"/>
              </a:ext>
            </a:extLst>
          </p:cNvPr>
          <p:cNvCxnSpPr>
            <a:cxnSpLocks/>
            <a:stCxn id="319" idx="3"/>
            <a:endCxn id="410" idx="0"/>
          </p:cNvCxnSpPr>
          <p:nvPr/>
        </p:nvCxnSpPr>
        <p:spPr>
          <a:xfrm>
            <a:off x="1322263" y="4560518"/>
            <a:ext cx="1661237" cy="13827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" name="Straight Arrow Connector 411">
            <a:extLst>
              <a:ext uri="{FF2B5EF4-FFF2-40B4-BE49-F238E27FC236}">
                <a16:creationId xmlns:a16="http://schemas.microsoft.com/office/drawing/2014/main" id="{75FC18DD-B171-AF4F-93A1-748454CCAAB1}"/>
              </a:ext>
            </a:extLst>
          </p:cNvPr>
          <p:cNvCxnSpPr>
            <a:cxnSpLocks/>
            <a:stCxn id="320" idx="2"/>
            <a:endCxn id="410" idx="0"/>
          </p:cNvCxnSpPr>
          <p:nvPr/>
        </p:nvCxnSpPr>
        <p:spPr>
          <a:xfrm>
            <a:off x="1715356" y="4502031"/>
            <a:ext cx="1268144" cy="14412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3" name="Straight Arrow Connector 412">
            <a:extLst>
              <a:ext uri="{FF2B5EF4-FFF2-40B4-BE49-F238E27FC236}">
                <a16:creationId xmlns:a16="http://schemas.microsoft.com/office/drawing/2014/main" id="{7BB0BA2D-B36D-4E42-B137-52DE1B73D9FB}"/>
              </a:ext>
            </a:extLst>
          </p:cNvPr>
          <p:cNvCxnSpPr>
            <a:cxnSpLocks/>
            <a:stCxn id="328" idx="4"/>
            <a:endCxn id="414" idx="0"/>
          </p:cNvCxnSpPr>
          <p:nvPr/>
        </p:nvCxnSpPr>
        <p:spPr>
          <a:xfrm>
            <a:off x="773087" y="4930808"/>
            <a:ext cx="2264532" cy="15299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4" name="TextBox 413">
            <a:extLst>
              <a:ext uri="{FF2B5EF4-FFF2-40B4-BE49-F238E27FC236}">
                <a16:creationId xmlns:a16="http://schemas.microsoft.com/office/drawing/2014/main" id="{96F8ED12-97E0-C040-967E-FB02737D7A34}"/>
              </a:ext>
            </a:extLst>
          </p:cNvPr>
          <p:cNvSpPr txBox="1"/>
          <p:nvPr/>
        </p:nvSpPr>
        <p:spPr>
          <a:xfrm>
            <a:off x="2608206" y="6460756"/>
            <a:ext cx="85882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d-ID" sz="1200"/>
              <a:t>Patch Cord</a:t>
            </a:r>
          </a:p>
        </p:txBody>
      </p:sp>
      <p:cxnSp>
        <p:nvCxnSpPr>
          <p:cNvPr id="415" name="Straight Arrow Connector 414">
            <a:extLst>
              <a:ext uri="{FF2B5EF4-FFF2-40B4-BE49-F238E27FC236}">
                <a16:creationId xmlns:a16="http://schemas.microsoft.com/office/drawing/2014/main" id="{4F16AE58-DA6D-BB4D-8519-D485BA2479E5}"/>
              </a:ext>
            </a:extLst>
          </p:cNvPr>
          <p:cNvCxnSpPr>
            <a:cxnSpLocks/>
            <a:stCxn id="330" idx="2"/>
            <a:endCxn id="414" idx="0"/>
          </p:cNvCxnSpPr>
          <p:nvPr/>
        </p:nvCxnSpPr>
        <p:spPr>
          <a:xfrm>
            <a:off x="982040" y="4918769"/>
            <a:ext cx="2055579" cy="15419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6" name="Straight Arrow Connector 415">
            <a:extLst>
              <a:ext uri="{FF2B5EF4-FFF2-40B4-BE49-F238E27FC236}">
                <a16:creationId xmlns:a16="http://schemas.microsoft.com/office/drawing/2014/main" id="{5085814D-E014-FA48-BE33-FBF01B9F7FF7}"/>
              </a:ext>
            </a:extLst>
          </p:cNvPr>
          <p:cNvCxnSpPr>
            <a:cxnSpLocks/>
            <a:stCxn id="331" idx="2"/>
            <a:endCxn id="414" idx="0"/>
          </p:cNvCxnSpPr>
          <p:nvPr/>
        </p:nvCxnSpPr>
        <p:spPr>
          <a:xfrm>
            <a:off x="1183104" y="4922839"/>
            <a:ext cx="1854515" cy="15379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7" name="Straight Arrow Connector 416">
            <a:extLst>
              <a:ext uri="{FF2B5EF4-FFF2-40B4-BE49-F238E27FC236}">
                <a16:creationId xmlns:a16="http://schemas.microsoft.com/office/drawing/2014/main" id="{3497A6D7-9A78-2345-BA58-B52D44679600}"/>
              </a:ext>
            </a:extLst>
          </p:cNvPr>
          <p:cNvCxnSpPr>
            <a:cxnSpLocks/>
            <a:endCxn id="418" idx="2"/>
          </p:cNvCxnSpPr>
          <p:nvPr/>
        </p:nvCxnSpPr>
        <p:spPr>
          <a:xfrm flipV="1">
            <a:off x="5253884" y="2079132"/>
            <a:ext cx="959050" cy="6895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8" name="TextBox 417">
            <a:extLst>
              <a:ext uri="{FF2B5EF4-FFF2-40B4-BE49-F238E27FC236}">
                <a16:creationId xmlns:a16="http://schemas.microsoft.com/office/drawing/2014/main" id="{803DEDB0-49D8-9244-B97E-FEDB44444016}"/>
              </a:ext>
            </a:extLst>
          </p:cNvPr>
          <p:cNvSpPr txBox="1"/>
          <p:nvPr/>
        </p:nvSpPr>
        <p:spPr>
          <a:xfrm>
            <a:off x="5625048" y="1802133"/>
            <a:ext cx="1175771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d-ID" sz="1200"/>
              <a:t>Kabel FO 6 Core</a:t>
            </a:r>
          </a:p>
        </p:txBody>
      </p:sp>
      <p:cxnSp>
        <p:nvCxnSpPr>
          <p:cNvPr id="419" name="Straight Arrow Connector 418">
            <a:extLst>
              <a:ext uri="{FF2B5EF4-FFF2-40B4-BE49-F238E27FC236}">
                <a16:creationId xmlns:a16="http://schemas.microsoft.com/office/drawing/2014/main" id="{2276DB06-2BCC-BC4A-ACBF-E2E450B2012E}"/>
              </a:ext>
            </a:extLst>
          </p:cNvPr>
          <p:cNvCxnSpPr>
            <a:cxnSpLocks/>
            <a:endCxn id="418" idx="2"/>
          </p:cNvCxnSpPr>
          <p:nvPr/>
        </p:nvCxnSpPr>
        <p:spPr>
          <a:xfrm flipH="1" flipV="1">
            <a:off x="6212934" y="2079132"/>
            <a:ext cx="929120" cy="6083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0" name="Straight Arrow Connector 419">
            <a:extLst>
              <a:ext uri="{FF2B5EF4-FFF2-40B4-BE49-F238E27FC236}">
                <a16:creationId xmlns:a16="http://schemas.microsoft.com/office/drawing/2014/main" id="{15B652F2-3BEE-CB48-B393-9E9919E50A9D}"/>
              </a:ext>
            </a:extLst>
          </p:cNvPr>
          <p:cNvCxnSpPr>
            <a:cxnSpLocks/>
            <a:stCxn id="6" idx="2"/>
            <a:endCxn id="421" idx="0"/>
          </p:cNvCxnSpPr>
          <p:nvPr/>
        </p:nvCxnSpPr>
        <p:spPr>
          <a:xfrm flipH="1">
            <a:off x="8411912" y="2768931"/>
            <a:ext cx="625414" cy="27185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1" name="TextBox 420">
            <a:extLst>
              <a:ext uri="{FF2B5EF4-FFF2-40B4-BE49-F238E27FC236}">
                <a16:creationId xmlns:a16="http://schemas.microsoft.com/office/drawing/2014/main" id="{69C97AF4-E017-844E-BAB1-7556A95897BA}"/>
              </a:ext>
            </a:extLst>
          </p:cNvPr>
          <p:cNvSpPr txBox="1"/>
          <p:nvPr/>
        </p:nvSpPr>
        <p:spPr>
          <a:xfrm>
            <a:off x="7738586" y="5487512"/>
            <a:ext cx="13466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200"/>
              <a:t>Drop Wired 2 Core</a:t>
            </a:r>
          </a:p>
        </p:txBody>
      </p:sp>
      <p:cxnSp>
        <p:nvCxnSpPr>
          <p:cNvPr id="422" name="Straight Arrow Connector 421">
            <a:extLst>
              <a:ext uri="{FF2B5EF4-FFF2-40B4-BE49-F238E27FC236}">
                <a16:creationId xmlns:a16="http://schemas.microsoft.com/office/drawing/2014/main" id="{CCB364EE-86A5-4044-A24B-9F77308446A4}"/>
              </a:ext>
            </a:extLst>
          </p:cNvPr>
          <p:cNvCxnSpPr>
            <a:cxnSpLocks/>
            <a:stCxn id="7" idx="2"/>
            <a:endCxn id="421" idx="0"/>
          </p:cNvCxnSpPr>
          <p:nvPr/>
        </p:nvCxnSpPr>
        <p:spPr>
          <a:xfrm flipH="1">
            <a:off x="8411912" y="3247903"/>
            <a:ext cx="647185" cy="22396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3" name="Straight Arrow Connector 422">
            <a:extLst>
              <a:ext uri="{FF2B5EF4-FFF2-40B4-BE49-F238E27FC236}">
                <a16:creationId xmlns:a16="http://schemas.microsoft.com/office/drawing/2014/main" id="{7DFD8148-47A7-4146-89F7-E567BA00A3CF}"/>
              </a:ext>
            </a:extLst>
          </p:cNvPr>
          <p:cNvCxnSpPr>
            <a:cxnSpLocks/>
            <a:stCxn id="8" idx="2"/>
            <a:endCxn id="421" idx="0"/>
          </p:cNvCxnSpPr>
          <p:nvPr/>
        </p:nvCxnSpPr>
        <p:spPr>
          <a:xfrm flipH="1">
            <a:off x="8411912" y="3541817"/>
            <a:ext cx="712500" cy="19456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4" name="Straight Arrow Connector 423">
            <a:extLst>
              <a:ext uri="{FF2B5EF4-FFF2-40B4-BE49-F238E27FC236}">
                <a16:creationId xmlns:a16="http://schemas.microsoft.com/office/drawing/2014/main" id="{BCF4AB80-0773-5F46-8BA5-607D77083A3F}"/>
              </a:ext>
            </a:extLst>
          </p:cNvPr>
          <p:cNvCxnSpPr>
            <a:cxnSpLocks/>
            <a:stCxn id="191" idx="2"/>
            <a:endCxn id="426" idx="0"/>
          </p:cNvCxnSpPr>
          <p:nvPr/>
        </p:nvCxnSpPr>
        <p:spPr>
          <a:xfrm flipH="1">
            <a:off x="10014945" y="2399772"/>
            <a:ext cx="174404" cy="34333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6" name="TextBox 425">
            <a:extLst>
              <a:ext uri="{FF2B5EF4-FFF2-40B4-BE49-F238E27FC236}">
                <a16:creationId xmlns:a16="http://schemas.microsoft.com/office/drawing/2014/main" id="{B8BA537C-0F68-494B-A537-505D8B0672A4}"/>
              </a:ext>
            </a:extLst>
          </p:cNvPr>
          <p:cNvSpPr txBox="1"/>
          <p:nvPr/>
        </p:nvSpPr>
        <p:spPr>
          <a:xfrm>
            <a:off x="9585532" y="5833129"/>
            <a:ext cx="85882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d-ID" sz="1200"/>
              <a:t>Patch Cord</a:t>
            </a:r>
          </a:p>
        </p:txBody>
      </p:sp>
      <p:cxnSp>
        <p:nvCxnSpPr>
          <p:cNvPr id="427" name="Straight Arrow Connector 426">
            <a:extLst>
              <a:ext uri="{FF2B5EF4-FFF2-40B4-BE49-F238E27FC236}">
                <a16:creationId xmlns:a16="http://schemas.microsoft.com/office/drawing/2014/main" id="{9722C657-BFCA-574D-86C8-9E24ADA0A0AE}"/>
              </a:ext>
            </a:extLst>
          </p:cNvPr>
          <p:cNvCxnSpPr>
            <a:cxnSpLocks/>
            <a:stCxn id="306" idx="0"/>
            <a:endCxn id="426" idx="0"/>
          </p:cNvCxnSpPr>
          <p:nvPr/>
        </p:nvCxnSpPr>
        <p:spPr>
          <a:xfrm flipH="1">
            <a:off x="10014945" y="3142361"/>
            <a:ext cx="364561" cy="26907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" name="Straight Arrow Connector 427">
            <a:extLst>
              <a:ext uri="{FF2B5EF4-FFF2-40B4-BE49-F238E27FC236}">
                <a16:creationId xmlns:a16="http://schemas.microsoft.com/office/drawing/2014/main" id="{6F7D0014-F534-8F4D-8D4A-015FACBF26F0}"/>
              </a:ext>
            </a:extLst>
          </p:cNvPr>
          <p:cNvCxnSpPr>
            <a:cxnSpLocks/>
            <a:stCxn id="347" idx="0"/>
            <a:endCxn id="426" idx="0"/>
          </p:cNvCxnSpPr>
          <p:nvPr/>
        </p:nvCxnSpPr>
        <p:spPr>
          <a:xfrm flipH="1">
            <a:off x="10014945" y="3492739"/>
            <a:ext cx="563834" cy="234039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5" name="Picture 354">
            <a:extLst>
              <a:ext uri="{FF2B5EF4-FFF2-40B4-BE49-F238E27FC236}">
                <a16:creationId xmlns:a16="http://schemas.microsoft.com/office/drawing/2014/main" id="{62067ED1-8E8E-0344-938D-58F22FEF44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3" t="6446" r="6767" b="16618"/>
          <a:stretch/>
        </p:blipFill>
        <p:spPr>
          <a:xfrm rot="21143306" flipH="1">
            <a:off x="10740427" y="3981293"/>
            <a:ext cx="740397" cy="836134"/>
          </a:xfrm>
          <a:prstGeom prst="rect">
            <a:avLst/>
          </a:prstGeom>
        </p:spPr>
      </p:pic>
      <p:sp>
        <p:nvSpPr>
          <p:cNvPr id="429" name="TextBox 428">
            <a:extLst>
              <a:ext uri="{FF2B5EF4-FFF2-40B4-BE49-F238E27FC236}">
                <a16:creationId xmlns:a16="http://schemas.microsoft.com/office/drawing/2014/main" id="{993C41F7-2175-B443-9982-A8CC7B618CB5}"/>
              </a:ext>
            </a:extLst>
          </p:cNvPr>
          <p:cNvSpPr txBox="1"/>
          <p:nvPr/>
        </p:nvSpPr>
        <p:spPr>
          <a:xfrm>
            <a:off x="10397033" y="6183507"/>
            <a:ext cx="439544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d-ID" sz="1200"/>
              <a:t>UTP</a:t>
            </a:r>
          </a:p>
        </p:txBody>
      </p:sp>
      <p:cxnSp>
        <p:nvCxnSpPr>
          <p:cNvPr id="430" name="Straight Arrow Connector 429">
            <a:extLst>
              <a:ext uri="{FF2B5EF4-FFF2-40B4-BE49-F238E27FC236}">
                <a16:creationId xmlns:a16="http://schemas.microsoft.com/office/drawing/2014/main" id="{26968EB6-68A4-BC48-9B87-75E836F80206}"/>
              </a:ext>
            </a:extLst>
          </p:cNvPr>
          <p:cNvCxnSpPr>
            <a:cxnSpLocks/>
            <a:stCxn id="22" idx="7"/>
            <a:endCxn id="429" idx="0"/>
          </p:cNvCxnSpPr>
          <p:nvPr/>
        </p:nvCxnSpPr>
        <p:spPr>
          <a:xfrm>
            <a:off x="9965626" y="4009400"/>
            <a:ext cx="651179" cy="21741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1" name="Straight Arrow Connector 430">
            <a:extLst>
              <a:ext uri="{FF2B5EF4-FFF2-40B4-BE49-F238E27FC236}">
                <a16:creationId xmlns:a16="http://schemas.microsoft.com/office/drawing/2014/main" id="{FCB8161A-2D91-354D-800E-201380AA8DE0}"/>
              </a:ext>
            </a:extLst>
          </p:cNvPr>
          <p:cNvCxnSpPr>
            <a:cxnSpLocks/>
            <a:stCxn id="363" idx="6"/>
            <a:endCxn id="429" idx="0"/>
          </p:cNvCxnSpPr>
          <p:nvPr/>
        </p:nvCxnSpPr>
        <p:spPr>
          <a:xfrm>
            <a:off x="10573464" y="3997075"/>
            <a:ext cx="43341" cy="21864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2" name="Straight Arrow Connector 431">
            <a:extLst>
              <a:ext uri="{FF2B5EF4-FFF2-40B4-BE49-F238E27FC236}">
                <a16:creationId xmlns:a16="http://schemas.microsoft.com/office/drawing/2014/main" id="{7AD74025-0994-E845-A6AF-A5D949945267}"/>
              </a:ext>
            </a:extLst>
          </p:cNvPr>
          <p:cNvCxnSpPr>
            <a:cxnSpLocks/>
            <a:stCxn id="23" idx="3"/>
            <a:endCxn id="429" idx="0"/>
          </p:cNvCxnSpPr>
          <p:nvPr/>
        </p:nvCxnSpPr>
        <p:spPr>
          <a:xfrm flipH="1">
            <a:off x="10616805" y="3995332"/>
            <a:ext cx="516440" cy="21881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3" name="Straight Arrow Connector 432">
            <a:extLst>
              <a:ext uri="{FF2B5EF4-FFF2-40B4-BE49-F238E27FC236}">
                <a16:creationId xmlns:a16="http://schemas.microsoft.com/office/drawing/2014/main" id="{F9202ABE-CB02-594D-ABF2-1710C0BEEA27}"/>
              </a:ext>
            </a:extLst>
          </p:cNvPr>
          <p:cNvCxnSpPr>
            <a:cxnSpLocks/>
            <a:stCxn id="107" idx="0"/>
            <a:endCxn id="435" idx="2"/>
          </p:cNvCxnSpPr>
          <p:nvPr/>
        </p:nvCxnSpPr>
        <p:spPr>
          <a:xfrm flipV="1">
            <a:off x="2252227" y="1832396"/>
            <a:ext cx="408591" cy="3365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4" name="Straight Arrow Connector 433">
            <a:extLst>
              <a:ext uri="{FF2B5EF4-FFF2-40B4-BE49-F238E27FC236}">
                <a16:creationId xmlns:a16="http://schemas.microsoft.com/office/drawing/2014/main" id="{BEDF4221-3570-B44E-8E19-918028A6526C}"/>
              </a:ext>
            </a:extLst>
          </p:cNvPr>
          <p:cNvCxnSpPr>
            <a:cxnSpLocks/>
            <a:stCxn id="104" idx="1"/>
            <a:endCxn id="435" idx="2"/>
          </p:cNvCxnSpPr>
          <p:nvPr/>
        </p:nvCxnSpPr>
        <p:spPr>
          <a:xfrm flipV="1">
            <a:off x="2084503" y="1832396"/>
            <a:ext cx="576315" cy="12078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5" name="TextBox 434">
            <a:extLst>
              <a:ext uri="{FF2B5EF4-FFF2-40B4-BE49-F238E27FC236}">
                <a16:creationId xmlns:a16="http://schemas.microsoft.com/office/drawing/2014/main" id="{2B9D825C-039F-7048-AE08-2EFE1BAA80FA}"/>
              </a:ext>
            </a:extLst>
          </p:cNvPr>
          <p:cNvSpPr txBox="1"/>
          <p:nvPr/>
        </p:nvSpPr>
        <p:spPr>
          <a:xfrm>
            <a:off x="2163887" y="1555397"/>
            <a:ext cx="993862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d-ID" sz="1200"/>
              <a:t>Besi Rak Siku</a:t>
            </a:r>
          </a:p>
        </p:txBody>
      </p:sp>
      <p:cxnSp>
        <p:nvCxnSpPr>
          <p:cNvPr id="436" name="Straight Arrow Connector 435">
            <a:extLst>
              <a:ext uri="{FF2B5EF4-FFF2-40B4-BE49-F238E27FC236}">
                <a16:creationId xmlns:a16="http://schemas.microsoft.com/office/drawing/2014/main" id="{D68A4BF5-0C11-3341-854B-EAC78A41AB06}"/>
              </a:ext>
            </a:extLst>
          </p:cNvPr>
          <p:cNvCxnSpPr>
            <a:cxnSpLocks/>
            <a:stCxn id="104" idx="5"/>
            <a:endCxn id="435" idx="2"/>
          </p:cNvCxnSpPr>
          <p:nvPr/>
        </p:nvCxnSpPr>
        <p:spPr>
          <a:xfrm flipV="1">
            <a:off x="2250034" y="1832396"/>
            <a:ext cx="410784" cy="272623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7" name="Straight Arrow Connector 436">
            <a:extLst>
              <a:ext uri="{FF2B5EF4-FFF2-40B4-BE49-F238E27FC236}">
                <a16:creationId xmlns:a16="http://schemas.microsoft.com/office/drawing/2014/main" id="{EAB5515E-8083-A64E-8D0C-939D901D25A3}"/>
              </a:ext>
            </a:extLst>
          </p:cNvPr>
          <p:cNvCxnSpPr>
            <a:cxnSpLocks/>
            <a:stCxn id="101" idx="5"/>
            <a:endCxn id="435" idx="2"/>
          </p:cNvCxnSpPr>
          <p:nvPr/>
        </p:nvCxnSpPr>
        <p:spPr>
          <a:xfrm flipH="1" flipV="1">
            <a:off x="2660818" y="1832396"/>
            <a:ext cx="361894" cy="19510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8" name="Straight Arrow Connector 437">
            <a:extLst>
              <a:ext uri="{FF2B5EF4-FFF2-40B4-BE49-F238E27FC236}">
                <a16:creationId xmlns:a16="http://schemas.microsoft.com/office/drawing/2014/main" id="{66365E23-15E6-3945-B146-B7AB0EBC46E7}"/>
              </a:ext>
            </a:extLst>
          </p:cNvPr>
          <p:cNvCxnSpPr>
            <a:cxnSpLocks/>
            <a:endCxn id="439" idx="2"/>
          </p:cNvCxnSpPr>
          <p:nvPr/>
        </p:nvCxnSpPr>
        <p:spPr>
          <a:xfrm flipV="1">
            <a:off x="4772272" y="4018586"/>
            <a:ext cx="1141438" cy="8656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9" name="TextBox 438">
            <a:extLst>
              <a:ext uri="{FF2B5EF4-FFF2-40B4-BE49-F238E27FC236}">
                <a16:creationId xmlns:a16="http://schemas.microsoft.com/office/drawing/2014/main" id="{002413D2-C99B-3A47-93C1-1FDB0E075320}"/>
              </a:ext>
            </a:extLst>
          </p:cNvPr>
          <p:cNvSpPr txBox="1"/>
          <p:nvPr/>
        </p:nvSpPr>
        <p:spPr>
          <a:xfrm>
            <a:off x="5453487" y="3741587"/>
            <a:ext cx="9204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200"/>
              <a:t>Besi Pipa 4”</a:t>
            </a:r>
          </a:p>
        </p:txBody>
      </p:sp>
      <p:cxnSp>
        <p:nvCxnSpPr>
          <p:cNvPr id="440" name="Straight Arrow Connector 439">
            <a:extLst>
              <a:ext uri="{FF2B5EF4-FFF2-40B4-BE49-F238E27FC236}">
                <a16:creationId xmlns:a16="http://schemas.microsoft.com/office/drawing/2014/main" id="{5531A34F-A9AB-6A40-AA31-5DC162C7E903}"/>
              </a:ext>
            </a:extLst>
          </p:cNvPr>
          <p:cNvCxnSpPr>
            <a:cxnSpLocks/>
            <a:endCxn id="439" idx="2"/>
          </p:cNvCxnSpPr>
          <p:nvPr/>
        </p:nvCxnSpPr>
        <p:spPr>
          <a:xfrm flipH="1" flipV="1">
            <a:off x="5913710" y="4018586"/>
            <a:ext cx="1598940" cy="8015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1" name="Straight Arrow Connector 440">
            <a:extLst>
              <a:ext uri="{FF2B5EF4-FFF2-40B4-BE49-F238E27FC236}">
                <a16:creationId xmlns:a16="http://schemas.microsoft.com/office/drawing/2014/main" id="{5B75F8EF-2438-FF4F-91E6-A11F1B83714B}"/>
              </a:ext>
            </a:extLst>
          </p:cNvPr>
          <p:cNvCxnSpPr>
            <a:cxnSpLocks/>
            <a:stCxn id="368" idx="4"/>
            <a:endCxn id="443" idx="0"/>
          </p:cNvCxnSpPr>
          <p:nvPr/>
        </p:nvCxnSpPr>
        <p:spPr>
          <a:xfrm>
            <a:off x="6112681" y="5917736"/>
            <a:ext cx="784271" cy="4162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2" name="Straight Arrow Connector 441">
            <a:extLst>
              <a:ext uri="{FF2B5EF4-FFF2-40B4-BE49-F238E27FC236}">
                <a16:creationId xmlns:a16="http://schemas.microsoft.com/office/drawing/2014/main" id="{9BEA8120-5254-7847-9425-75C73694E901}"/>
              </a:ext>
            </a:extLst>
          </p:cNvPr>
          <p:cNvCxnSpPr>
            <a:cxnSpLocks/>
            <a:stCxn id="370" idx="4"/>
            <a:endCxn id="443" idx="0"/>
          </p:cNvCxnSpPr>
          <p:nvPr/>
        </p:nvCxnSpPr>
        <p:spPr>
          <a:xfrm>
            <a:off x="6123689" y="5231877"/>
            <a:ext cx="773263" cy="11021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3" name="TextBox 442">
            <a:extLst>
              <a:ext uri="{FF2B5EF4-FFF2-40B4-BE49-F238E27FC236}">
                <a16:creationId xmlns:a16="http://schemas.microsoft.com/office/drawing/2014/main" id="{4A6BCDDB-89D5-554D-AE2B-B391C1644616}"/>
              </a:ext>
            </a:extLst>
          </p:cNvPr>
          <p:cNvSpPr txBox="1"/>
          <p:nvPr/>
        </p:nvSpPr>
        <p:spPr>
          <a:xfrm>
            <a:off x="6539226" y="6334035"/>
            <a:ext cx="715452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d-ID" sz="1200"/>
              <a:t>Besi plat</a:t>
            </a:r>
          </a:p>
        </p:txBody>
      </p:sp>
      <p:cxnSp>
        <p:nvCxnSpPr>
          <p:cNvPr id="444" name="Straight Arrow Connector 443">
            <a:extLst>
              <a:ext uri="{FF2B5EF4-FFF2-40B4-BE49-F238E27FC236}">
                <a16:creationId xmlns:a16="http://schemas.microsoft.com/office/drawing/2014/main" id="{F8BCE47B-38DA-7E4F-A101-D7032EF580E4}"/>
              </a:ext>
            </a:extLst>
          </p:cNvPr>
          <p:cNvCxnSpPr>
            <a:cxnSpLocks/>
            <a:endCxn id="443" idx="0"/>
          </p:cNvCxnSpPr>
          <p:nvPr/>
        </p:nvCxnSpPr>
        <p:spPr>
          <a:xfrm>
            <a:off x="6737302" y="5626011"/>
            <a:ext cx="159650" cy="7080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5" name="TextBox 444">
            <a:extLst>
              <a:ext uri="{FF2B5EF4-FFF2-40B4-BE49-F238E27FC236}">
                <a16:creationId xmlns:a16="http://schemas.microsoft.com/office/drawing/2014/main" id="{6D0EEA2E-F615-3941-9B44-21C79DECC35A}"/>
              </a:ext>
            </a:extLst>
          </p:cNvPr>
          <p:cNvSpPr txBox="1"/>
          <p:nvPr/>
        </p:nvSpPr>
        <p:spPr>
          <a:xfrm>
            <a:off x="8127967" y="6216713"/>
            <a:ext cx="9231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200"/>
              <a:t>Block board</a:t>
            </a:r>
          </a:p>
        </p:txBody>
      </p:sp>
      <p:cxnSp>
        <p:nvCxnSpPr>
          <p:cNvPr id="446" name="Straight Arrow Connector 445">
            <a:extLst>
              <a:ext uri="{FF2B5EF4-FFF2-40B4-BE49-F238E27FC236}">
                <a16:creationId xmlns:a16="http://schemas.microsoft.com/office/drawing/2014/main" id="{FB9C404C-0108-9C4C-8F56-2259A0026BB9}"/>
              </a:ext>
            </a:extLst>
          </p:cNvPr>
          <p:cNvCxnSpPr>
            <a:cxnSpLocks/>
            <a:endCxn id="445" idx="0"/>
          </p:cNvCxnSpPr>
          <p:nvPr/>
        </p:nvCxnSpPr>
        <p:spPr>
          <a:xfrm flipH="1">
            <a:off x="8589536" y="3822589"/>
            <a:ext cx="658227" cy="23941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7" name="Straight Arrow Connector 446">
            <a:extLst>
              <a:ext uri="{FF2B5EF4-FFF2-40B4-BE49-F238E27FC236}">
                <a16:creationId xmlns:a16="http://schemas.microsoft.com/office/drawing/2014/main" id="{60EF3696-8520-DD4B-84CB-966B023CCFF3}"/>
              </a:ext>
            </a:extLst>
          </p:cNvPr>
          <p:cNvCxnSpPr>
            <a:cxnSpLocks/>
            <a:stCxn id="172" idx="2"/>
            <a:endCxn id="445" idx="0"/>
          </p:cNvCxnSpPr>
          <p:nvPr/>
        </p:nvCxnSpPr>
        <p:spPr>
          <a:xfrm flipH="1">
            <a:off x="8589536" y="5020693"/>
            <a:ext cx="263153" cy="11960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61467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Cube 467">
            <a:extLst>
              <a:ext uri="{FF2B5EF4-FFF2-40B4-BE49-F238E27FC236}">
                <a16:creationId xmlns:a16="http://schemas.microsoft.com/office/drawing/2014/main" id="{42C69CE7-342F-D845-BF3D-09897AC18757}"/>
              </a:ext>
            </a:extLst>
          </p:cNvPr>
          <p:cNvSpPr/>
          <p:nvPr/>
        </p:nvSpPr>
        <p:spPr>
          <a:xfrm>
            <a:off x="3335710" y="5283685"/>
            <a:ext cx="2760794" cy="815472"/>
          </a:xfrm>
          <a:prstGeom prst="cube">
            <a:avLst>
              <a:gd name="adj" fmla="val 94617"/>
            </a:avLst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C05E8FB-DC3C-B849-9387-D6D8C9E3FC56}"/>
              </a:ext>
            </a:extLst>
          </p:cNvPr>
          <p:cNvGrpSpPr/>
          <p:nvPr/>
        </p:nvGrpSpPr>
        <p:grpSpPr>
          <a:xfrm>
            <a:off x="3089027" y="3506221"/>
            <a:ext cx="2212716" cy="1089613"/>
            <a:chOff x="3128924" y="3746675"/>
            <a:chExt cx="2212716" cy="1089613"/>
          </a:xfrm>
        </p:grpSpPr>
        <p:sp>
          <p:nvSpPr>
            <p:cNvPr id="464" name="Cube 463">
              <a:extLst>
                <a:ext uri="{FF2B5EF4-FFF2-40B4-BE49-F238E27FC236}">
                  <a16:creationId xmlns:a16="http://schemas.microsoft.com/office/drawing/2014/main" id="{722E3A9F-4B8E-BE44-9B91-7C96D420CE9D}"/>
                </a:ext>
              </a:extLst>
            </p:cNvPr>
            <p:cNvSpPr/>
            <p:nvPr/>
          </p:nvSpPr>
          <p:spPr>
            <a:xfrm>
              <a:off x="3128924" y="3746675"/>
              <a:ext cx="2212716" cy="1089613"/>
            </a:xfrm>
            <a:prstGeom prst="cube">
              <a:avLst>
                <a:gd name="adj" fmla="val 80956"/>
              </a:avLst>
            </a:prstGeom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1200"/>
                <a:t>OTB</a:t>
              </a:r>
            </a:p>
          </p:txBody>
        </p:sp>
        <p:sp>
          <p:nvSpPr>
            <p:cNvPr id="465" name="Rectangle 464">
              <a:extLst>
                <a:ext uri="{FF2B5EF4-FFF2-40B4-BE49-F238E27FC236}">
                  <a16:creationId xmlns:a16="http://schemas.microsoft.com/office/drawing/2014/main" id="{91DB7AD1-8956-494F-A22E-A3A4F7C17A5B}"/>
                </a:ext>
              </a:extLst>
            </p:cNvPr>
            <p:cNvSpPr/>
            <p:nvPr/>
          </p:nvSpPr>
          <p:spPr>
            <a:xfrm>
              <a:off x="3184519" y="4704900"/>
              <a:ext cx="69668" cy="548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66" name="Rectangle 465">
              <a:extLst>
                <a:ext uri="{FF2B5EF4-FFF2-40B4-BE49-F238E27FC236}">
                  <a16:creationId xmlns:a16="http://schemas.microsoft.com/office/drawing/2014/main" id="{B6C65EC6-7215-7843-A974-AA69F8B2919D}"/>
                </a:ext>
              </a:extLst>
            </p:cNvPr>
            <p:cNvSpPr/>
            <p:nvPr/>
          </p:nvSpPr>
          <p:spPr>
            <a:xfrm>
              <a:off x="3272951" y="4704899"/>
              <a:ext cx="69668" cy="548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67" name="Rectangle 466">
              <a:extLst>
                <a:ext uri="{FF2B5EF4-FFF2-40B4-BE49-F238E27FC236}">
                  <a16:creationId xmlns:a16="http://schemas.microsoft.com/office/drawing/2014/main" id="{6FDBAAA9-C627-034F-A938-009E110C3911}"/>
                </a:ext>
              </a:extLst>
            </p:cNvPr>
            <p:cNvSpPr/>
            <p:nvPr/>
          </p:nvSpPr>
          <p:spPr>
            <a:xfrm>
              <a:off x="3358653" y="4704898"/>
              <a:ext cx="69668" cy="548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BCFB743-9FAD-D34F-B458-85D9AABEBD44}"/>
              </a:ext>
            </a:extLst>
          </p:cNvPr>
          <p:cNvGrpSpPr/>
          <p:nvPr/>
        </p:nvGrpSpPr>
        <p:grpSpPr>
          <a:xfrm>
            <a:off x="3095593" y="2541053"/>
            <a:ext cx="2212716" cy="1089613"/>
            <a:chOff x="3599538" y="3039152"/>
            <a:chExt cx="2212716" cy="1089613"/>
          </a:xfrm>
        </p:grpSpPr>
        <p:sp>
          <p:nvSpPr>
            <p:cNvPr id="448" name="Cube 447">
              <a:extLst>
                <a:ext uri="{FF2B5EF4-FFF2-40B4-BE49-F238E27FC236}">
                  <a16:creationId xmlns:a16="http://schemas.microsoft.com/office/drawing/2014/main" id="{AA3CEA0B-CE76-FA40-BE06-2B10F18DDE7F}"/>
                </a:ext>
              </a:extLst>
            </p:cNvPr>
            <p:cNvSpPr/>
            <p:nvPr/>
          </p:nvSpPr>
          <p:spPr>
            <a:xfrm>
              <a:off x="3599538" y="3039152"/>
              <a:ext cx="2212716" cy="1089613"/>
            </a:xfrm>
            <a:prstGeom prst="cube">
              <a:avLst>
                <a:gd name="adj" fmla="val 80956"/>
              </a:avLst>
            </a:prstGeom>
            <a:solidFill>
              <a:schemeClr val="bg1">
                <a:lumMod val="7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1200">
                  <a:solidFill>
                    <a:schemeClr val="tx1"/>
                  </a:solidFill>
                </a:rPr>
                <a:t>switch</a:t>
              </a:r>
            </a:p>
          </p:txBody>
        </p:sp>
        <p:sp>
          <p:nvSpPr>
            <p:cNvPr id="449" name="Rectangle 448">
              <a:extLst>
                <a:ext uri="{FF2B5EF4-FFF2-40B4-BE49-F238E27FC236}">
                  <a16:creationId xmlns:a16="http://schemas.microsoft.com/office/drawing/2014/main" id="{9E60E405-3A11-F047-96D2-6860BB867321}"/>
                </a:ext>
              </a:extLst>
            </p:cNvPr>
            <p:cNvSpPr/>
            <p:nvPr/>
          </p:nvSpPr>
          <p:spPr>
            <a:xfrm>
              <a:off x="4511322" y="4022059"/>
              <a:ext cx="69668" cy="548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50" name="Rectangle 449">
              <a:extLst>
                <a:ext uri="{FF2B5EF4-FFF2-40B4-BE49-F238E27FC236}">
                  <a16:creationId xmlns:a16="http://schemas.microsoft.com/office/drawing/2014/main" id="{A609C15E-52A3-6141-9993-9BCB655F0479}"/>
                </a:ext>
              </a:extLst>
            </p:cNvPr>
            <p:cNvSpPr/>
            <p:nvPr/>
          </p:nvSpPr>
          <p:spPr>
            <a:xfrm>
              <a:off x="4600222" y="4022059"/>
              <a:ext cx="69668" cy="548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51" name="Rectangle 450">
              <a:extLst>
                <a:ext uri="{FF2B5EF4-FFF2-40B4-BE49-F238E27FC236}">
                  <a16:creationId xmlns:a16="http://schemas.microsoft.com/office/drawing/2014/main" id="{C7EAF49C-DD78-194D-8BCB-892359A7BA24}"/>
                </a:ext>
              </a:extLst>
            </p:cNvPr>
            <p:cNvSpPr/>
            <p:nvPr/>
          </p:nvSpPr>
          <p:spPr>
            <a:xfrm>
              <a:off x="4689122" y="4022059"/>
              <a:ext cx="69668" cy="548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52" name="Rectangle 451">
              <a:extLst>
                <a:ext uri="{FF2B5EF4-FFF2-40B4-BE49-F238E27FC236}">
                  <a16:creationId xmlns:a16="http://schemas.microsoft.com/office/drawing/2014/main" id="{CCB816F8-6F15-8A4D-8F71-645EABF32DAA}"/>
                </a:ext>
              </a:extLst>
            </p:cNvPr>
            <p:cNvSpPr/>
            <p:nvPr/>
          </p:nvSpPr>
          <p:spPr>
            <a:xfrm>
              <a:off x="4778022" y="4022059"/>
              <a:ext cx="69668" cy="548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4200"/>
              <a:t>Panduan.....</a:t>
            </a:r>
          </a:p>
        </p:txBody>
      </p:sp>
      <p:sp>
        <p:nvSpPr>
          <p:cNvPr id="95" name="Cube 94">
            <a:extLst>
              <a:ext uri="{FF2B5EF4-FFF2-40B4-BE49-F238E27FC236}">
                <a16:creationId xmlns:a16="http://schemas.microsoft.com/office/drawing/2014/main" id="{64A28FDB-5776-D24B-A8D4-2E48C2DBC8F2}"/>
              </a:ext>
            </a:extLst>
          </p:cNvPr>
          <p:cNvSpPr/>
          <p:nvPr/>
        </p:nvSpPr>
        <p:spPr>
          <a:xfrm>
            <a:off x="1052522" y="2078702"/>
            <a:ext cx="235037" cy="3324884"/>
          </a:xfrm>
          <a:prstGeom prst="cube">
            <a:avLst>
              <a:gd name="adj" fmla="val 40855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0" name="Cube 99">
            <a:extLst>
              <a:ext uri="{FF2B5EF4-FFF2-40B4-BE49-F238E27FC236}">
                <a16:creationId xmlns:a16="http://schemas.microsoft.com/office/drawing/2014/main" id="{3BF9324B-ED23-6E4E-8BED-18F307DD9786}"/>
              </a:ext>
            </a:extLst>
          </p:cNvPr>
          <p:cNvSpPr/>
          <p:nvPr/>
        </p:nvSpPr>
        <p:spPr>
          <a:xfrm>
            <a:off x="281389" y="5097794"/>
            <a:ext cx="912434" cy="929901"/>
          </a:xfrm>
          <a:prstGeom prst="cube">
            <a:avLst>
              <a:gd name="adj" fmla="val 85403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8" name="Cube 107">
            <a:extLst>
              <a:ext uri="{FF2B5EF4-FFF2-40B4-BE49-F238E27FC236}">
                <a16:creationId xmlns:a16="http://schemas.microsoft.com/office/drawing/2014/main" id="{3D8E73FA-83E7-224E-BA76-8D6299161813}"/>
              </a:ext>
            </a:extLst>
          </p:cNvPr>
          <p:cNvSpPr/>
          <p:nvPr/>
        </p:nvSpPr>
        <p:spPr>
          <a:xfrm>
            <a:off x="1190794" y="5003802"/>
            <a:ext cx="1447531" cy="215629"/>
          </a:xfrm>
          <a:prstGeom prst="cube">
            <a:avLst>
              <a:gd name="adj" fmla="val 44812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6" name="Cube 65">
            <a:extLst>
              <a:ext uri="{FF2B5EF4-FFF2-40B4-BE49-F238E27FC236}">
                <a16:creationId xmlns:a16="http://schemas.microsoft.com/office/drawing/2014/main" id="{126D7E1B-98E7-3042-BD7B-6F2848A79A53}"/>
              </a:ext>
            </a:extLst>
          </p:cNvPr>
          <p:cNvSpPr/>
          <p:nvPr/>
        </p:nvSpPr>
        <p:spPr>
          <a:xfrm>
            <a:off x="272143" y="2853927"/>
            <a:ext cx="235037" cy="3324884"/>
          </a:xfrm>
          <a:prstGeom prst="cube">
            <a:avLst>
              <a:gd name="adj" fmla="val 40855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2" name="Cube 111">
            <a:extLst>
              <a:ext uri="{FF2B5EF4-FFF2-40B4-BE49-F238E27FC236}">
                <a16:creationId xmlns:a16="http://schemas.microsoft.com/office/drawing/2014/main" id="{57D2425B-670E-D946-B100-2EA3BD3C6982}"/>
              </a:ext>
            </a:extLst>
          </p:cNvPr>
          <p:cNvSpPr/>
          <p:nvPr/>
        </p:nvSpPr>
        <p:spPr>
          <a:xfrm>
            <a:off x="420205" y="4060750"/>
            <a:ext cx="2212716" cy="1089613"/>
          </a:xfrm>
          <a:prstGeom prst="cube">
            <a:avLst>
              <a:gd name="adj" fmla="val 80956"/>
            </a:avLst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/>
              <a:t>OTB</a:t>
            </a:r>
          </a:p>
        </p:txBody>
      </p:sp>
      <p:sp>
        <p:nvSpPr>
          <p:cNvPr id="107" name="Cube 106">
            <a:extLst>
              <a:ext uri="{FF2B5EF4-FFF2-40B4-BE49-F238E27FC236}">
                <a16:creationId xmlns:a16="http://schemas.microsoft.com/office/drawing/2014/main" id="{C885DDAE-93B2-1548-B0B3-F9FFF3C1A7D5}"/>
              </a:ext>
            </a:extLst>
          </p:cNvPr>
          <p:cNvSpPr/>
          <p:nvPr/>
        </p:nvSpPr>
        <p:spPr>
          <a:xfrm>
            <a:off x="1190794" y="2078702"/>
            <a:ext cx="1447531" cy="215629"/>
          </a:xfrm>
          <a:prstGeom prst="cube">
            <a:avLst>
              <a:gd name="adj" fmla="val 44812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5" name="Cube 104">
            <a:extLst>
              <a:ext uri="{FF2B5EF4-FFF2-40B4-BE49-F238E27FC236}">
                <a16:creationId xmlns:a16="http://schemas.microsoft.com/office/drawing/2014/main" id="{8A5E37AC-DF8A-3A4B-8079-CBB65594EC82}"/>
              </a:ext>
            </a:extLst>
          </p:cNvPr>
          <p:cNvSpPr/>
          <p:nvPr/>
        </p:nvSpPr>
        <p:spPr>
          <a:xfrm>
            <a:off x="420205" y="3253678"/>
            <a:ext cx="2212716" cy="1089613"/>
          </a:xfrm>
          <a:prstGeom prst="cube">
            <a:avLst>
              <a:gd name="adj" fmla="val 80956"/>
            </a:avLst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switch</a:t>
            </a:r>
          </a:p>
        </p:txBody>
      </p:sp>
      <p:sp>
        <p:nvSpPr>
          <p:cNvPr id="88" name="Cube 87">
            <a:extLst>
              <a:ext uri="{FF2B5EF4-FFF2-40B4-BE49-F238E27FC236}">
                <a16:creationId xmlns:a16="http://schemas.microsoft.com/office/drawing/2014/main" id="{8F306BC1-19A6-CC44-AA07-620484AB6318}"/>
              </a:ext>
            </a:extLst>
          </p:cNvPr>
          <p:cNvSpPr/>
          <p:nvPr/>
        </p:nvSpPr>
        <p:spPr>
          <a:xfrm>
            <a:off x="419387" y="2859593"/>
            <a:ext cx="2212716" cy="1089613"/>
          </a:xfrm>
          <a:prstGeom prst="cube">
            <a:avLst>
              <a:gd name="adj" fmla="val 80956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router</a:t>
            </a:r>
          </a:p>
        </p:txBody>
      </p:sp>
      <p:sp>
        <p:nvSpPr>
          <p:cNvPr id="41" name="Cube 40">
            <a:extLst>
              <a:ext uri="{FF2B5EF4-FFF2-40B4-BE49-F238E27FC236}">
                <a16:creationId xmlns:a16="http://schemas.microsoft.com/office/drawing/2014/main" id="{F72E13D1-9E67-694B-B033-9E2A6624E8D4}"/>
              </a:ext>
            </a:extLst>
          </p:cNvPr>
          <p:cNvSpPr/>
          <p:nvPr/>
        </p:nvSpPr>
        <p:spPr>
          <a:xfrm>
            <a:off x="278360" y="2171896"/>
            <a:ext cx="912434" cy="912623"/>
          </a:xfrm>
          <a:prstGeom prst="cube">
            <a:avLst>
              <a:gd name="adj" fmla="val 85403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1" name="Cube 100">
            <a:extLst>
              <a:ext uri="{FF2B5EF4-FFF2-40B4-BE49-F238E27FC236}">
                <a16:creationId xmlns:a16="http://schemas.microsoft.com/office/drawing/2014/main" id="{FAF4F61D-7763-774E-9192-5A8EA8F2EBBD}"/>
              </a:ext>
            </a:extLst>
          </p:cNvPr>
          <p:cNvSpPr/>
          <p:nvPr/>
        </p:nvSpPr>
        <p:spPr>
          <a:xfrm>
            <a:off x="2498321" y="2078702"/>
            <a:ext cx="235037" cy="3324884"/>
          </a:xfrm>
          <a:prstGeom prst="cube">
            <a:avLst>
              <a:gd name="adj" fmla="val 40855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2" name="Cube 101">
            <a:extLst>
              <a:ext uri="{FF2B5EF4-FFF2-40B4-BE49-F238E27FC236}">
                <a16:creationId xmlns:a16="http://schemas.microsoft.com/office/drawing/2014/main" id="{B7C2C390-DAEB-FF4C-99BF-18B3DE339424}"/>
              </a:ext>
            </a:extLst>
          </p:cNvPr>
          <p:cNvSpPr/>
          <p:nvPr/>
        </p:nvSpPr>
        <p:spPr>
          <a:xfrm>
            <a:off x="1727227" y="2171895"/>
            <a:ext cx="912434" cy="929901"/>
          </a:xfrm>
          <a:prstGeom prst="cube">
            <a:avLst>
              <a:gd name="adj" fmla="val 85403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3" name="Cube 102">
            <a:extLst>
              <a:ext uri="{FF2B5EF4-FFF2-40B4-BE49-F238E27FC236}">
                <a16:creationId xmlns:a16="http://schemas.microsoft.com/office/drawing/2014/main" id="{F74E6D3F-901B-4449-9783-7DB6B246EB7F}"/>
              </a:ext>
            </a:extLst>
          </p:cNvPr>
          <p:cNvSpPr/>
          <p:nvPr/>
        </p:nvSpPr>
        <p:spPr>
          <a:xfrm>
            <a:off x="1724893" y="5097794"/>
            <a:ext cx="912434" cy="929901"/>
          </a:xfrm>
          <a:prstGeom prst="cube">
            <a:avLst>
              <a:gd name="adj" fmla="val 85403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9" name="Cube 108">
            <a:extLst>
              <a:ext uri="{FF2B5EF4-FFF2-40B4-BE49-F238E27FC236}">
                <a16:creationId xmlns:a16="http://schemas.microsoft.com/office/drawing/2014/main" id="{686C28A4-6C59-9F46-B6DA-43C8B00C7A4A}"/>
              </a:ext>
            </a:extLst>
          </p:cNvPr>
          <p:cNvSpPr/>
          <p:nvPr/>
        </p:nvSpPr>
        <p:spPr>
          <a:xfrm>
            <a:off x="420434" y="5773541"/>
            <a:ext cx="1447531" cy="215629"/>
          </a:xfrm>
          <a:prstGeom prst="cube">
            <a:avLst>
              <a:gd name="adj" fmla="val 44812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0" name="Cube 109">
            <a:extLst>
              <a:ext uri="{FF2B5EF4-FFF2-40B4-BE49-F238E27FC236}">
                <a16:creationId xmlns:a16="http://schemas.microsoft.com/office/drawing/2014/main" id="{9A0EFBC5-8C9A-E24A-8802-4419EB19DB5F}"/>
              </a:ext>
            </a:extLst>
          </p:cNvPr>
          <p:cNvSpPr/>
          <p:nvPr/>
        </p:nvSpPr>
        <p:spPr>
          <a:xfrm>
            <a:off x="402686" y="2862526"/>
            <a:ext cx="1447531" cy="215629"/>
          </a:xfrm>
          <a:prstGeom prst="cube">
            <a:avLst>
              <a:gd name="adj" fmla="val 44812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6" name="Cube 115">
            <a:extLst>
              <a:ext uri="{FF2B5EF4-FFF2-40B4-BE49-F238E27FC236}">
                <a16:creationId xmlns:a16="http://schemas.microsoft.com/office/drawing/2014/main" id="{58748B2C-B052-1342-B960-570F993C85C2}"/>
              </a:ext>
            </a:extLst>
          </p:cNvPr>
          <p:cNvSpPr/>
          <p:nvPr/>
        </p:nvSpPr>
        <p:spPr>
          <a:xfrm>
            <a:off x="414801" y="4472618"/>
            <a:ext cx="543247" cy="301547"/>
          </a:xfrm>
          <a:prstGeom prst="cube">
            <a:avLst>
              <a:gd name="adj" fmla="val 45689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MC</a:t>
            </a:r>
          </a:p>
        </p:txBody>
      </p:sp>
      <p:sp>
        <p:nvSpPr>
          <p:cNvPr id="118" name="Cube 117">
            <a:extLst>
              <a:ext uri="{FF2B5EF4-FFF2-40B4-BE49-F238E27FC236}">
                <a16:creationId xmlns:a16="http://schemas.microsoft.com/office/drawing/2014/main" id="{84B289CF-C4AD-B54F-A0AD-A45D51C1A151}"/>
              </a:ext>
            </a:extLst>
          </p:cNvPr>
          <p:cNvSpPr/>
          <p:nvPr/>
        </p:nvSpPr>
        <p:spPr>
          <a:xfrm>
            <a:off x="874429" y="4472618"/>
            <a:ext cx="543247" cy="301547"/>
          </a:xfrm>
          <a:prstGeom prst="cube">
            <a:avLst>
              <a:gd name="adj" fmla="val 45689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MC</a:t>
            </a:r>
          </a:p>
        </p:txBody>
      </p:sp>
      <p:sp>
        <p:nvSpPr>
          <p:cNvPr id="117" name="Cube 116">
            <a:extLst>
              <a:ext uri="{FF2B5EF4-FFF2-40B4-BE49-F238E27FC236}">
                <a16:creationId xmlns:a16="http://schemas.microsoft.com/office/drawing/2014/main" id="{B1FDAF81-CD65-9144-BE94-4C65264ED983}"/>
              </a:ext>
            </a:extLst>
          </p:cNvPr>
          <p:cNvSpPr/>
          <p:nvPr/>
        </p:nvSpPr>
        <p:spPr>
          <a:xfrm>
            <a:off x="1319559" y="4472618"/>
            <a:ext cx="543247" cy="301547"/>
          </a:xfrm>
          <a:prstGeom prst="cube">
            <a:avLst>
              <a:gd name="adj" fmla="val 45689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MC</a:t>
            </a:r>
          </a:p>
        </p:txBody>
      </p:sp>
      <p:sp>
        <p:nvSpPr>
          <p:cNvPr id="104" name="Cube 103">
            <a:extLst>
              <a:ext uri="{FF2B5EF4-FFF2-40B4-BE49-F238E27FC236}">
                <a16:creationId xmlns:a16="http://schemas.microsoft.com/office/drawing/2014/main" id="{8CCC8E84-89CC-0743-8FA2-BD01BD8207E6}"/>
              </a:ext>
            </a:extLst>
          </p:cNvPr>
          <p:cNvSpPr/>
          <p:nvPr/>
        </p:nvSpPr>
        <p:spPr>
          <a:xfrm>
            <a:off x="1725643" y="2853927"/>
            <a:ext cx="235037" cy="3324884"/>
          </a:xfrm>
          <a:prstGeom prst="cube">
            <a:avLst>
              <a:gd name="adj" fmla="val 40855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7" name="Rectangle 306">
            <a:extLst>
              <a:ext uri="{FF2B5EF4-FFF2-40B4-BE49-F238E27FC236}">
                <a16:creationId xmlns:a16="http://schemas.microsoft.com/office/drawing/2014/main" id="{50E59F69-F74C-C34A-BC38-24E9DB1F306D}"/>
              </a:ext>
            </a:extLst>
          </p:cNvPr>
          <p:cNvSpPr/>
          <p:nvPr/>
        </p:nvSpPr>
        <p:spPr>
          <a:xfrm>
            <a:off x="1331989" y="4236585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8" name="Rectangle 307">
            <a:extLst>
              <a:ext uri="{FF2B5EF4-FFF2-40B4-BE49-F238E27FC236}">
                <a16:creationId xmlns:a16="http://schemas.microsoft.com/office/drawing/2014/main" id="{C1CDADCE-4346-0A47-A68D-53783FFCC59E}"/>
              </a:ext>
            </a:extLst>
          </p:cNvPr>
          <p:cNvSpPr/>
          <p:nvPr/>
        </p:nvSpPr>
        <p:spPr>
          <a:xfrm>
            <a:off x="1420889" y="4236585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9" name="Rectangle 308">
            <a:extLst>
              <a:ext uri="{FF2B5EF4-FFF2-40B4-BE49-F238E27FC236}">
                <a16:creationId xmlns:a16="http://schemas.microsoft.com/office/drawing/2014/main" id="{EFAE602F-1ACB-F841-9E39-6331AC79009A}"/>
              </a:ext>
            </a:extLst>
          </p:cNvPr>
          <p:cNvSpPr/>
          <p:nvPr/>
        </p:nvSpPr>
        <p:spPr>
          <a:xfrm>
            <a:off x="1509789" y="4236585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0" name="Rectangle 309">
            <a:extLst>
              <a:ext uri="{FF2B5EF4-FFF2-40B4-BE49-F238E27FC236}">
                <a16:creationId xmlns:a16="http://schemas.microsoft.com/office/drawing/2014/main" id="{75BCFDCC-D873-B54E-BDC9-313F747D19A0}"/>
              </a:ext>
            </a:extLst>
          </p:cNvPr>
          <p:cNvSpPr/>
          <p:nvPr/>
        </p:nvSpPr>
        <p:spPr>
          <a:xfrm>
            <a:off x="1598689" y="4236585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1" name="Rectangle 310">
            <a:extLst>
              <a:ext uri="{FF2B5EF4-FFF2-40B4-BE49-F238E27FC236}">
                <a16:creationId xmlns:a16="http://schemas.microsoft.com/office/drawing/2014/main" id="{0B2BC14E-63B0-C949-92E4-6FF23D535C95}"/>
              </a:ext>
            </a:extLst>
          </p:cNvPr>
          <p:cNvSpPr/>
          <p:nvPr/>
        </p:nvSpPr>
        <p:spPr>
          <a:xfrm>
            <a:off x="1340607" y="4632553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2" name="Rectangle 311">
            <a:extLst>
              <a:ext uri="{FF2B5EF4-FFF2-40B4-BE49-F238E27FC236}">
                <a16:creationId xmlns:a16="http://schemas.microsoft.com/office/drawing/2014/main" id="{34FE2D55-4E24-574F-BA57-BC2BE4CFB61F}"/>
              </a:ext>
            </a:extLst>
          </p:cNvPr>
          <p:cNvSpPr/>
          <p:nvPr/>
        </p:nvSpPr>
        <p:spPr>
          <a:xfrm>
            <a:off x="1342421" y="4704217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B13FBAC8-97B7-2D48-B1D3-4B306DFA9740}"/>
              </a:ext>
            </a:extLst>
          </p:cNvPr>
          <p:cNvSpPr/>
          <p:nvPr/>
        </p:nvSpPr>
        <p:spPr>
          <a:xfrm>
            <a:off x="896769" y="4630727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4" name="Rectangle 313">
            <a:extLst>
              <a:ext uri="{FF2B5EF4-FFF2-40B4-BE49-F238E27FC236}">
                <a16:creationId xmlns:a16="http://schemas.microsoft.com/office/drawing/2014/main" id="{F014D339-9DF5-4744-A652-B08AF6036807}"/>
              </a:ext>
            </a:extLst>
          </p:cNvPr>
          <p:cNvSpPr/>
          <p:nvPr/>
        </p:nvSpPr>
        <p:spPr>
          <a:xfrm>
            <a:off x="898583" y="4702391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5" name="Rectangle 314">
            <a:extLst>
              <a:ext uri="{FF2B5EF4-FFF2-40B4-BE49-F238E27FC236}">
                <a16:creationId xmlns:a16="http://schemas.microsoft.com/office/drawing/2014/main" id="{EEB566D5-A25F-AD4A-B53B-CD65E6CD33CC}"/>
              </a:ext>
            </a:extLst>
          </p:cNvPr>
          <p:cNvSpPr/>
          <p:nvPr/>
        </p:nvSpPr>
        <p:spPr>
          <a:xfrm>
            <a:off x="440520" y="4631034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6" name="Rectangle 315">
            <a:extLst>
              <a:ext uri="{FF2B5EF4-FFF2-40B4-BE49-F238E27FC236}">
                <a16:creationId xmlns:a16="http://schemas.microsoft.com/office/drawing/2014/main" id="{E69A6576-7973-BA4F-A5A6-ECB43E5DE81D}"/>
              </a:ext>
            </a:extLst>
          </p:cNvPr>
          <p:cNvSpPr/>
          <p:nvPr/>
        </p:nvSpPr>
        <p:spPr>
          <a:xfrm>
            <a:off x="442334" y="4702698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7" name="Freeform 316">
            <a:extLst>
              <a:ext uri="{FF2B5EF4-FFF2-40B4-BE49-F238E27FC236}">
                <a16:creationId xmlns:a16="http://schemas.microsoft.com/office/drawing/2014/main" id="{FC4B44FD-189D-984D-A421-3E241A5F8865}"/>
              </a:ext>
            </a:extLst>
          </p:cNvPr>
          <p:cNvSpPr/>
          <p:nvPr/>
        </p:nvSpPr>
        <p:spPr>
          <a:xfrm>
            <a:off x="473157" y="4271963"/>
            <a:ext cx="893990" cy="387803"/>
          </a:xfrm>
          <a:custGeom>
            <a:avLst/>
            <a:gdLst>
              <a:gd name="connsiteX0" fmla="*/ 893990 w 893990"/>
              <a:gd name="connsiteY0" fmla="*/ 0 h 387803"/>
              <a:gd name="connsiteX1" fmla="*/ 420461 w 893990"/>
              <a:gd name="connsiteY1" fmla="*/ 57150 h 387803"/>
              <a:gd name="connsiteX2" fmla="*/ 240847 w 893990"/>
              <a:gd name="connsiteY2" fmla="*/ 138793 h 387803"/>
              <a:gd name="connsiteX3" fmla="*/ 171450 w 893990"/>
              <a:gd name="connsiteY3" fmla="*/ 200025 h 387803"/>
              <a:gd name="connsiteX4" fmla="*/ 155122 w 893990"/>
              <a:gd name="connsiteY4" fmla="*/ 253093 h 387803"/>
              <a:gd name="connsiteX5" fmla="*/ 0 w 893990"/>
              <a:gd name="connsiteY5" fmla="*/ 387803 h 387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3990" h="387803">
                <a:moveTo>
                  <a:pt x="893990" y="0"/>
                </a:moveTo>
                <a:cubicBezTo>
                  <a:pt x="711654" y="17009"/>
                  <a:pt x="529318" y="34018"/>
                  <a:pt x="420461" y="57150"/>
                </a:cubicBezTo>
                <a:cubicBezTo>
                  <a:pt x="311604" y="80282"/>
                  <a:pt x="282349" y="114981"/>
                  <a:pt x="240847" y="138793"/>
                </a:cubicBezTo>
                <a:cubicBezTo>
                  <a:pt x="199345" y="162605"/>
                  <a:pt x="185737" y="180975"/>
                  <a:pt x="171450" y="200025"/>
                </a:cubicBezTo>
                <a:cubicBezTo>
                  <a:pt x="157162" y="219075"/>
                  <a:pt x="183697" y="221797"/>
                  <a:pt x="155122" y="253093"/>
                </a:cubicBezTo>
                <a:cubicBezTo>
                  <a:pt x="126547" y="284389"/>
                  <a:pt x="63273" y="336096"/>
                  <a:pt x="0" y="387803"/>
                </a:cubicBezTo>
              </a:path>
            </a:pathLst>
          </a:custGeom>
          <a:noFill/>
          <a:ln w="285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9" name="Freeform 318">
            <a:extLst>
              <a:ext uri="{FF2B5EF4-FFF2-40B4-BE49-F238E27FC236}">
                <a16:creationId xmlns:a16="http://schemas.microsoft.com/office/drawing/2014/main" id="{91A4BC82-81AD-9B48-8E28-08CB8964C309}"/>
              </a:ext>
            </a:extLst>
          </p:cNvPr>
          <p:cNvSpPr/>
          <p:nvPr/>
        </p:nvSpPr>
        <p:spPr>
          <a:xfrm>
            <a:off x="933344" y="4270219"/>
            <a:ext cx="519160" cy="387803"/>
          </a:xfrm>
          <a:custGeom>
            <a:avLst/>
            <a:gdLst>
              <a:gd name="connsiteX0" fmla="*/ 893990 w 893990"/>
              <a:gd name="connsiteY0" fmla="*/ 0 h 387803"/>
              <a:gd name="connsiteX1" fmla="*/ 420461 w 893990"/>
              <a:gd name="connsiteY1" fmla="*/ 57150 h 387803"/>
              <a:gd name="connsiteX2" fmla="*/ 240847 w 893990"/>
              <a:gd name="connsiteY2" fmla="*/ 138793 h 387803"/>
              <a:gd name="connsiteX3" fmla="*/ 171450 w 893990"/>
              <a:gd name="connsiteY3" fmla="*/ 200025 h 387803"/>
              <a:gd name="connsiteX4" fmla="*/ 155122 w 893990"/>
              <a:gd name="connsiteY4" fmla="*/ 253093 h 387803"/>
              <a:gd name="connsiteX5" fmla="*/ 0 w 893990"/>
              <a:gd name="connsiteY5" fmla="*/ 387803 h 387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3990" h="387803">
                <a:moveTo>
                  <a:pt x="893990" y="0"/>
                </a:moveTo>
                <a:cubicBezTo>
                  <a:pt x="711654" y="17009"/>
                  <a:pt x="529318" y="34018"/>
                  <a:pt x="420461" y="57150"/>
                </a:cubicBezTo>
                <a:cubicBezTo>
                  <a:pt x="311604" y="80282"/>
                  <a:pt x="282349" y="114981"/>
                  <a:pt x="240847" y="138793"/>
                </a:cubicBezTo>
                <a:cubicBezTo>
                  <a:pt x="199345" y="162605"/>
                  <a:pt x="185737" y="180975"/>
                  <a:pt x="171450" y="200025"/>
                </a:cubicBezTo>
                <a:cubicBezTo>
                  <a:pt x="157162" y="219075"/>
                  <a:pt x="183697" y="221797"/>
                  <a:pt x="155122" y="253093"/>
                </a:cubicBezTo>
                <a:cubicBezTo>
                  <a:pt x="126547" y="284389"/>
                  <a:pt x="63273" y="336096"/>
                  <a:pt x="0" y="387803"/>
                </a:cubicBezTo>
              </a:path>
            </a:pathLst>
          </a:custGeom>
          <a:noFill/>
          <a:ln w="285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0" name="Freeform 319">
            <a:extLst>
              <a:ext uri="{FF2B5EF4-FFF2-40B4-BE49-F238E27FC236}">
                <a16:creationId xmlns:a16="http://schemas.microsoft.com/office/drawing/2014/main" id="{E7D3E1B8-DD6A-724B-B8B2-CF08275A46F1}"/>
              </a:ext>
            </a:extLst>
          </p:cNvPr>
          <p:cNvSpPr/>
          <p:nvPr/>
        </p:nvSpPr>
        <p:spPr>
          <a:xfrm>
            <a:off x="1382033" y="4270219"/>
            <a:ext cx="163208" cy="395473"/>
          </a:xfrm>
          <a:custGeom>
            <a:avLst/>
            <a:gdLst>
              <a:gd name="connsiteX0" fmla="*/ 893990 w 893990"/>
              <a:gd name="connsiteY0" fmla="*/ 0 h 387803"/>
              <a:gd name="connsiteX1" fmla="*/ 420461 w 893990"/>
              <a:gd name="connsiteY1" fmla="*/ 57150 h 387803"/>
              <a:gd name="connsiteX2" fmla="*/ 240847 w 893990"/>
              <a:gd name="connsiteY2" fmla="*/ 138793 h 387803"/>
              <a:gd name="connsiteX3" fmla="*/ 171450 w 893990"/>
              <a:gd name="connsiteY3" fmla="*/ 200025 h 387803"/>
              <a:gd name="connsiteX4" fmla="*/ 155122 w 893990"/>
              <a:gd name="connsiteY4" fmla="*/ 253093 h 387803"/>
              <a:gd name="connsiteX5" fmla="*/ 0 w 893990"/>
              <a:gd name="connsiteY5" fmla="*/ 387803 h 387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3990" h="387803">
                <a:moveTo>
                  <a:pt x="893990" y="0"/>
                </a:moveTo>
                <a:cubicBezTo>
                  <a:pt x="711654" y="17009"/>
                  <a:pt x="529318" y="34018"/>
                  <a:pt x="420461" y="57150"/>
                </a:cubicBezTo>
                <a:cubicBezTo>
                  <a:pt x="311604" y="80282"/>
                  <a:pt x="282349" y="114981"/>
                  <a:pt x="240847" y="138793"/>
                </a:cubicBezTo>
                <a:cubicBezTo>
                  <a:pt x="199345" y="162605"/>
                  <a:pt x="185737" y="180975"/>
                  <a:pt x="171450" y="200025"/>
                </a:cubicBezTo>
                <a:cubicBezTo>
                  <a:pt x="157162" y="219075"/>
                  <a:pt x="183697" y="221797"/>
                  <a:pt x="155122" y="253093"/>
                </a:cubicBezTo>
                <a:cubicBezTo>
                  <a:pt x="126547" y="284389"/>
                  <a:pt x="63273" y="336096"/>
                  <a:pt x="0" y="387803"/>
                </a:cubicBezTo>
              </a:path>
            </a:pathLst>
          </a:custGeom>
          <a:noFill/>
          <a:ln w="285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1" name="Rectangle 320">
            <a:extLst>
              <a:ext uri="{FF2B5EF4-FFF2-40B4-BE49-F238E27FC236}">
                <a16:creationId xmlns:a16="http://schemas.microsoft.com/office/drawing/2014/main" id="{2A7476B4-A9ED-3445-AE9C-085072267BC0}"/>
              </a:ext>
            </a:extLst>
          </p:cNvPr>
          <p:cNvSpPr/>
          <p:nvPr/>
        </p:nvSpPr>
        <p:spPr>
          <a:xfrm>
            <a:off x="475800" y="5018975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2" name="Rectangle 321">
            <a:extLst>
              <a:ext uri="{FF2B5EF4-FFF2-40B4-BE49-F238E27FC236}">
                <a16:creationId xmlns:a16="http://schemas.microsoft.com/office/drawing/2014/main" id="{0D76572D-5216-F443-929B-A8BF897EBCF6}"/>
              </a:ext>
            </a:extLst>
          </p:cNvPr>
          <p:cNvSpPr/>
          <p:nvPr/>
        </p:nvSpPr>
        <p:spPr>
          <a:xfrm>
            <a:off x="564232" y="5018974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3" name="Rectangle 322">
            <a:extLst>
              <a:ext uri="{FF2B5EF4-FFF2-40B4-BE49-F238E27FC236}">
                <a16:creationId xmlns:a16="http://schemas.microsoft.com/office/drawing/2014/main" id="{E9595CC0-619F-4648-9008-D73FC5DA104B}"/>
              </a:ext>
            </a:extLst>
          </p:cNvPr>
          <p:cNvSpPr/>
          <p:nvPr/>
        </p:nvSpPr>
        <p:spPr>
          <a:xfrm>
            <a:off x="649934" y="5018973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4" name="Rectangle 323">
            <a:extLst>
              <a:ext uri="{FF2B5EF4-FFF2-40B4-BE49-F238E27FC236}">
                <a16:creationId xmlns:a16="http://schemas.microsoft.com/office/drawing/2014/main" id="{44D2F464-F118-2D41-BE55-40AB2D5781B0}"/>
              </a:ext>
            </a:extLst>
          </p:cNvPr>
          <p:cNvSpPr/>
          <p:nvPr/>
        </p:nvSpPr>
        <p:spPr>
          <a:xfrm>
            <a:off x="1338622" y="3815501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5" name="Rectangle 324">
            <a:extLst>
              <a:ext uri="{FF2B5EF4-FFF2-40B4-BE49-F238E27FC236}">
                <a16:creationId xmlns:a16="http://schemas.microsoft.com/office/drawing/2014/main" id="{B852B709-C8F8-D546-9267-B6EE2556CB9D}"/>
              </a:ext>
            </a:extLst>
          </p:cNvPr>
          <p:cNvSpPr/>
          <p:nvPr/>
        </p:nvSpPr>
        <p:spPr>
          <a:xfrm>
            <a:off x="1430742" y="3815501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6" name="Rectangle 325">
            <a:extLst>
              <a:ext uri="{FF2B5EF4-FFF2-40B4-BE49-F238E27FC236}">
                <a16:creationId xmlns:a16="http://schemas.microsoft.com/office/drawing/2014/main" id="{07E61822-95CF-EA42-9857-58B0DF028B84}"/>
              </a:ext>
            </a:extLst>
          </p:cNvPr>
          <p:cNvSpPr/>
          <p:nvPr/>
        </p:nvSpPr>
        <p:spPr>
          <a:xfrm>
            <a:off x="1518155" y="3816735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7" name="Freeform 326">
            <a:extLst>
              <a:ext uri="{FF2B5EF4-FFF2-40B4-BE49-F238E27FC236}">
                <a16:creationId xmlns:a16="http://schemas.microsoft.com/office/drawing/2014/main" id="{DC789BC8-2F65-D748-AD5A-8BAE7BA1D477}"/>
              </a:ext>
            </a:extLst>
          </p:cNvPr>
          <p:cNvSpPr/>
          <p:nvPr/>
        </p:nvSpPr>
        <p:spPr>
          <a:xfrm flipH="1">
            <a:off x="1564277" y="3844246"/>
            <a:ext cx="69246" cy="425973"/>
          </a:xfrm>
          <a:custGeom>
            <a:avLst/>
            <a:gdLst>
              <a:gd name="connsiteX0" fmla="*/ 893990 w 893990"/>
              <a:gd name="connsiteY0" fmla="*/ 0 h 387803"/>
              <a:gd name="connsiteX1" fmla="*/ 420461 w 893990"/>
              <a:gd name="connsiteY1" fmla="*/ 57150 h 387803"/>
              <a:gd name="connsiteX2" fmla="*/ 240847 w 893990"/>
              <a:gd name="connsiteY2" fmla="*/ 138793 h 387803"/>
              <a:gd name="connsiteX3" fmla="*/ 171450 w 893990"/>
              <a:gd name="connsiteY3" fmla="*/ 200025 h 387803"/>
              <a:gd name="connsiteX4" fmla="*/ 155122 w 893990"/>
              <a:gd name="connsiteY4" fmla="*/ 253093 h 387803"/>
              <a:gd name="connsiteX5" fmla="*/ 0 w 893990"/>
              <a:gd name="connsiteY5" fmla="*/ 387803 h 387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3990" h="387803">
                <a:moveTo>
                  <a:pt x="893990" y="0"/>
                </a:moveTo>
                <a:cubicBezTo>
                  <a:pt x="711654" y="17009"/>
                  <a:pt x="529318" y="34018"/>
                  <a:pt x="420461" y="57150"/>
                </a:cubicBezTo>
                <a:cubicBezTo>
                  <a:pt x="311604" y="80282"/>
                  <a:pt x="282349" y="114981"/>
                  <a:pt x="240847" y="138793"/>
                </a:cubicBezTo>
                <a:cubicBezTo>
                  <a:pt x="199345" y="162605"/>
                  <a:pt x="185737" y="180975"/>
                  <a:pt x="171450" y="200025"/>
                </a:cubicBezTo>
                <a:cubicBezTo>
                  <a:pt x="157162" y="219075"/>
                  <a:pt x="183697" y="221797"/>
                  <a:pt x="155122" y="253093"/>
                </a:cubicBezTo>
                <a:cubicBezTo>
                  <a:pt x="126547" y="284389"/>
                  <a:pt x="63273" y="336096"/>
                  <a:pt x="0" y="387803"/>
                </a:cubicBezTo>
              </a:path>
            </a:pathLst>
          </a:custGeom>
          <a:noFill/>
          <a:ln w="285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8" name="Freeform 327">
            <a:extLst>
              <a:ext uri="{FF2B5EF4-FFF2-40B4-BE49-F238E27FC236}">
                <a16:creationId xmlns:a16="http://schemas.microsoft.com/office/drawing/2014/main" id="{A89F817F-1E8A-9A49-AB96-79D80C3ED3BF}"/>
              </a:ext>
            </a:extLst>
          </p:cNvPr>
          <p:cNvSpPr/>
          <p:nvPr/>
        </p:nvSpPr>
        <p:spPr>
          <a:xfrm flipV="1">
            <a:off x="475800" y="4725912"/>
            <a:ext cx="45719" cy="329974"/>
          </a:xfrm>
          <a:custGeom>
            <a:avLst/>
            <a:gdLst>
              <a:gd name="connsiteX0" fmla="*/ 893990 w 893990"/>
              <a:gd name="connsiteY0" fmla="*/ 0 h 387803"/>
              <a:gd name="connsiteX1" fmla="*/ 420461 w 893990"/>
              <a:gd name="connsiteY1" fmla="*/ 57150 h 387803"/>
              <a:gd name="connsiteX2" fmla="*/ 240847 w 893990"/>
              <a:gd name="connsiteY2" fmla="*/ 138793 h 387803"/>
              <a:gd name="connsiteX3" fmla="*/ 171450 w 893990"/>
              <a:gd name="connsiteY3" fmla="*/ 200025 h 387803"/>
              <a:gd name="connsiteX4" fmla="*/ 155122 w 893990"/>
              <a:gd name="connsiteY4" fmla="*/ 253093 h 387803"/>
              <a:gd name="connsiteX5" fmla="*/ 0 w 893990"/>
              <a:gd name="connsiteY5" fmla="*/ 387803 h 387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3990" h="387803">
                <a:moveTo>
                  <a:pt x="893990" y="0"/>
                </a:moveTo>
                <a:cubicBezTo>
                  <a:pt x="711654" y="17009"/>
                  <a:pt x="529318" y="34018"/>
                  <a:pt x="420461" y="57150"/>
                </a:cubicBezTo>
                <a:cubicBezTo>
                  <a:pt x="311604" y="80282"/>
                  <a:pt x="282349" y="114981"/>
                  <a:pt x="240847" y="138793"/>
                </a:cubicBezTo>
                <a:cubicBezTo>
                  <a:pt x="199345" y="162605"/>
                  <a:pt x="185737" y="180975"/>
                  <a:pt x="171450" y="200025"/>
                </a:cubicBezTo>
                <a:cubicBezTo>
                  <a:pt x="157162" y="219075"/>
                  <a:pt x="183697" y="221797"/>
                  <a:pt x="155122" y="253093"/>
                </a:cubicBezTo>
                <a:cubicBezTo>
                  <a:pt x="126547" y="284389"/>
                  <a:pt x="63273" y="336096"/>
                  <a:pt x="0" y="387803"/>
                </a:cubicBezTo>
              </a:path>
            </a:pathLst>
          </a:custGeom>
          <a:noFill/>
          <a:ln w="19050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30" name="Freeform 329">
            <a:extLst>
              <a:ext uri="{FF2B5EF4-FFF2-40B4-BE49-F238E27FC236}">
                <a16:creationId xmlns:a16="http://schemas.microsoft.com/office/drawing/2014/main" id="{13648028-91A4-7E4E-8C84-2B3F703A7873}"/>
              </a:ext>
            </a:extLst>
          </p:cNvPr>
          <p:cNvSpPr/>
          <p:nvPr/>
        </p:nvSpPr>
        <p:spPr>
          <a:xfrm>
            <a:off x="594195" y="4730070"/>
            <a:ext cx="339791" cy="314325"/>
          </a:xfrm>
          <a:custGeom>
            <a:avLst/>
            <a:gdLst>
              <a:gd name="connsiteX0" fmla="*/ 66 w 339791"/>
              <a:gd name="connsiteY0" fmla="*/ 314325 h 314325"/>
              <a:gd name="connsiteX1" fmla="*/ 15941 w 339791"/>
              <a:gd name="connsiteY1" fmla="*/ 171450 h 314325"/>
              <a:gd name="connsiteX2" fmla="*/ 98491 w 339791"/>
              <a:gd name="connsiteY2" fmla="*/ 98425 h 314325"/>
              <a:gd name="connsiteX3" fmla="*/ 339791 w 339791"/>
              <a:gd name="connsiteY3" fmla="*/ 0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791" h="314325">
                <a:moveTo>
                  <a:pt x="66" y="314325"/>
                </a:moveTo>
                <a:cubicBezTo>
                  <a:pt x="-199" y="260879"/>
                  <a:pt x="-463" y="207433"/>
                  <a:pt x="15941" y="171450"/>
                </a:cubicBezTo>
                <a:cubicBezTo>
                  <a:pt x="32345" y="135467"/>
                  <a:pt x="44516" y="127000"/>
                  <a:pt x="98491" y="98425"/>
                </a:cubicBezTo>
                <a:cubicBezTo>
                  <a:pt x="152466" y="69850"/>
                  <a:pt x="303279" y="14287"/>
                  <a:pt x="339791" y="0"/>
                </a:cubicBezTo>
              </a:path>
            </a:pathLst>
          </a:cu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31" name="Freeform 330">
            <a:extLst>
              <a:ext uri="{FF2B5EF4-FFF2-40B4-BE49-F238E27FC236}">
                <a16:creationId xmlns:a16="http://schemas.microsoft.com/office/drawing/2014/main" id="{039D2C02-E9AC-B847-87D2-42AEE121E810}"/>
              </a:ext>
            </a:extLst>
          </p:cNvPr>
          <p:cNvSpPr/>
          <p:nvPr/>
        </p:nvSpPr>
        <p:spPr>
          <a:xfrm>
            <a:off x="689639" y="4735996"/>
            <a:ext cx="704176" cy="308399"/>
          </a:xfrm>
          <a:custGeom>
            <a:avLst/>
            <a:gdLst>
              <a:gd name="connsiteX0" fmla="*/ 66 w 339791"/>
              <a:gd name="connsiteY0" fmla="*/ 314325 h 314325"/>
              <a:gd name="connsiteX1" fmla="*/ 15941 w 339791"/>
              <a:gd name="connsiteY1" fmla="*/ 171450 h 314325"/>
              <a:gd name="connsiteX2" fmla="*/ 98491 w 339791"/>
              <a:gd name="connsiteY2" fmla="*/ 98425 h 314325"/>
              <a:gd name="connsiteX3" fmla="*/ 339791 w 339791"/>
              <a:gd name="connsiteY3" fmla="*/ 0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791" h="314325">
                <a:moveTo>
                  <a:pt x="66" y="314325"/>
                </a:moveTo>
                <a:cubicBezTo>
                  <a:pt x="-199" y="260879"/>
                  <a:pt x="-463" y="207433"/>
                  <a:pt x="15941" y="171450"/>
                </a:cubicBezTo>
                <a:cubicBezTo>
                  <a:pt x="32345" y="135467"/>
                  <a:pt x="44516" y="127000"/>
                  <a:pt x="98491" y="98425"/>
                </a:cubicBezTo>
                <a:cubicBezTo>
                  <a:pt x="152466" y="69850"/>
                  <a:pt x="303279" y="14287"/>
                  <a:pt x="339791" y="0"/>
                </a:cubicBezTo>
              </a:path>
            </a:pathLst>
          </a:cu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5C5B196-CA4D-274E-9541-845476D77E36}"/>
              </a:ext>
            </a:extLst>
          </p:cNvPr>
          <p:cNvSpPr/>
          <p:nvPr/>
        </p:nvSpPr>
        <p:spPr>
          <a:xfrm>
            <a:off x="272143" y="1551440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1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35F51A0-7054-3546-A643-98811BE3AFCB}"/>
              </a:ext>
            </a:extLst>
          </p:cNvPr>
          <p:cNvGrpSpPr/>
          <p:nvPr/>
        </p:nvGrpSpPr>
        <p:grpSpPr>
          <a:xfrm>
            <a:off x="3089733" y="1908158"/>
            <a:ext cx="2212716" cy="1089613"/>
            <a:chOff x="3830910" y="1906618"/>
            <a:chExt cx="2212716" cy="1089613"/>
          </a:xfrm>
        </p:grpSpPr>
        <p:sp>
          <p:nvSpPr>
            <p:cNvPr id="349" name="Cube 348">
              <a:extLst>
                <a:ext uri="{FF2B5EF4-FFF2-40B4-BE49-F238E27FC236}">
                  <a16:creationId xmlns:a16="http://schemas.microsoft.com/office/drawing/2014/main" id="{5A515375-2FB2-B146-A50D-34D3F57AD2CD}"/>
                </a:ext>
              </a:extLst>
            </p:cNvPr>
            <p:cNvSpPr/>
            <p:nvPr/>
          </p:nvSpPr>
          <p:spPr>
            <a:xfrm>
              <a:off x="3830910" y="1906618"/>
              <a:ext cx="2212716" cy="1089613"/>
            </a:xfrm>
            <a:prstGeom prst="cube">
              <a:avLst>
                <a:gd name="adj" fmla="val 80956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1200">
                  <a:solidFill>
                    <a:schemeClr val="tx1"/>
                  </a:solidFill>
                </a:rPr>
                <a:t>router</a:t>
              </a:r>
            </a:p>
          </p:txBody>
        </p:sp>
        <p:sp>
          <p:nvSpPr>
            <p:cNvPr id="351" name="Rectangle 350">
              <a:extLst>
                <a:ext uri="{FF2B5EF4-FFF2-40B4-BE49-F238E27FC236}">
                  <a16:creationId xmlns:a16="http://schemas.microsoft.com/office/drawing/2014/main" id="{CC5BFE80-2ED0-6B4B-86F6-45CB30B2163E}"/>
                </a:ext>
              </a:extLst>
            </p:cNvPr>
            <p:cNvSpPr/>
            <p:nvPr/>
          </p:nvSpPr>
          <p:spPr>
            <a:xfrm>
              <a:off x="4750145" y="2862526"/>
              <a:ext cx="69668" cy="548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64" name="Rectangle 363">
              <a:extLst>
                <a:ext uri="{FF2B5EF4-FFF2-40B4-BE49-F238E27FC236}">
                  <a16:creationId xmlns:a16="http://schemas.microsoft.com/office/drawing/2014/main" id="{9C5A23B4-E8EB-8940-9E63-D863170877FC}"/>
                </a:ext>
              </a:extLst>
            </p:cNvPr>
            <p:cNvSpPr/>
            <p:nvPr/>
          </p:nvSpPr>
          <p:spPr>
            <a:xfrm>
              <a:off x="4842265" y="2862526"/>
              <a:ext cx="69668" cy="548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25" name="Rectangle 424">
              <a:extLst>
                <a:ext uri="{FF2B5EF4-FFF2-40B4-BE49-F238E27FC236}">
                  <a16:creationId xmlns:a16="http://schemas.microsoft.com/office/drawing/2014/main" id="{28F2C267-036E-C74A-BC6D-E54748DA4C39}"/>
                </a:ext>
              </a:extLst>
            </p:cNvPr>
            <p:cNvSpPr/>
            <p:nvPr/>
          </p:nvSpPr>
          <p:spPr>
            <a:xfrm>
              <a:off x="4929678" y="2863760"/>
              <a:ext cx="69668" cy="548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454" name="TextBox 453">
            <a:extLst>
              <a:ext uri="{FF2B5EF4-FFF2-40B4-BE49-F238E27FC236}">
                <a16:creationId xmlns:a16="http://schemas.microsoft.com/office/drawing/2014/main" id="{10D780A6-1796-3541-BA7A-60BC1BD1B069}"/>
              </a:ext>
            </a:extLst>
          </p:cNvPr>
          <p:cNvSpPr txBox="1"/>
          <p:nvPr/>
        </p:nvSpPr>
        <p:spPr>
          <a:xfrm>
            <a:off x="6096000" y="1902733"/>
            <a:ext cx="50434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600"/>
              <a:t>Hubungkan router ke switch menggunakan kabel UTP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600"/>
              <a:t>Setting VLAN di salah satu port ethernet pada router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600"/>
              <a:t>Setting trunk di salah satu port pada switch manageable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600"/>
              <a:t>Setting access port di beberapa port switch sesuai dengan VLAN yang sudah dibuat di router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600"/>
              <a:t>Hubungkan beberapa access port pada  switch dengan media converter FO menggunakan kabel UTP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600"/>
              <a:t>Hubungkan media converter FO dengan OTB menggunakan patch cord FO</a:t>
            </a:r>
          </a:p>
        </p:txBody>
      </p:sp>
      <p:sp>
        <p:nvSpPr>
          <p:cNvPr id="455" name="Cube 454">
            <a:extLst>
              <a:ext uri="{FF2B5EF4-FFF2-40B4-BE49-F238E27FC236}">
                <a16:creationId xmlns:a16="http://schemas.microsoft.com/office/drawing/2014/main" id="{0403B087-026E-1146-931C-4F66881E7E0C}"/>
              </a:ext>
            </a:extLst>
          </p:cNvPr>
          <p:cNvSpPr/>
          <p:nvPr/>
        </p:nvSpPr>
        <p:spPr>
          <a:xfrm>
            <a:off x="3098753" y="3756443"/>
            <a:ext cx="543247" cy="301547"/>
          </a:xfrm>
          <a:prstGeom prst="cube">
            <a:avLst>
              <a:gd name="adj" fmla="val 45689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MC</a:t>
            </a:r>
          </a:p>
        </p:txBody>
      </p:sp>
      <p:sp>
        <p:nvSpPr>
          <p:cNvPr id="456" name="Rectangle 455">
            <a:extLst>
              <a:ext uri="{FF2B5EF4-FFF2-40B4-BE49-F238E27FC236}">
                <a16:creationId xmlns:a16="http://schemas.microsoft.com/office/drawing/2014/main" id="{8B0AA84E-358E-9B42-AD41-BC9E69CA3B59}"/>
              </a:ext>
            </a:extLst>
          </p:cNvPr>
          <p:cNvSpPr/>
          <p:nvPr/>
        </p:nvSpPr>
        <p:spPr>
          <a:xfrm>
            <a:off x="3119801" y="3916378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7" name="Rectangle 456">
            <a:extLst>
              <a:ext uri="{FF2B5EF4-FFF2-40B4-BE49-F238E27FC236}">
                <a16:creationId xmlns:a16="http://schemas.microsoft.com/office/drawing/2014/main" id="{1E15FC78-A102-C949-8DB2-00A1311F0226}"/>
              </a:ext>
            </a:extLst>
          </p:cNvPr>
          <p:cNvSpPr/>
          <p:nvPr/>
        </p:nvSpPr>
        <p:spPr>
          <a:xfrm>
            <a:off x="3121615" y="3988042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8" name="Cube 457">
            <a:extLst>
              <a:ext uri="{FF2B5EF4-FFF2-40B4-BE49-F238E27FC236}">
                <a16:creationId xmlns:a16="http://schemas.microsoft.com/office/drawing/2014/main" id="{5E8EBA5E-BD42-EB49-9564-8CD3E805578B}"/>
              </a:ext>
            </a:extLst>
          </p:cNvPr>
          <p:cNvSpPr/>
          <p:nvPr/>
        </p:nvSpPr>
        <p:spPr>
          <a:xfrm>
            <a:off x="3612988" y="3752962"/>
            <a:ext cx="543247" cy="301547"/>
          </a:xfrm>
          <a:prstGeom prst="cube">
            <a:avLst>
              <a:gd name="adj" fmla="val 45689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MC</a:t>
            </a:r>
          </a:p>
        </p:txBody>
      </p:sp>
      <p:sp>
        <p:nvSpPr>
          <p:cNvPr id="459" name="Rectangle 458">
            <a:extLst>
              <a:ext uri="{FF2B5EF4-FFF2-40B4-BE49-F238E27FC236}">
                <a16:creationId xmlns:a16="http://schemas.microsoft.com/office/drawing/2014/main" id="{A3303153-F5DA-0541-867E-F8D736A0948D}"/>
              </a:ext>
            </a:extLst>
          </p:cNvPr>
          <p:cNvSpPr/>
          <p:nvPr/>
        </p:nvSpPr>
        <p:spPr>
          <a:xfrm>
            <a:off x="3634036" y="3912897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0" name="Rectangle 459">
            <a:extLst>
              <a:ext uri="{FF2B5EF4-FFF2-40B4-BE49-F238E27FC236}">
                <a16:creationId xmlns:a16="http://schemas.microsoft.com/office/drawing/2014/main" id="{6F7F15FE-4B66-6C40-B1D6-9EB1639C3DD7}"/>
              </a:ext>
            </a:extLst>
          </p:cNvPr>
          <p:cNvSpPr/>
          <p:nvPr/>
        </p:nvSpPr>
        <p:spPr>
          <a:xfrm>
            <a:off x="3635850" y="3984561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1" name="Cube 460">
            <a:extLst>
              <a:ext uri="{FF2B5EF4-FFF2-40B4-BE49-F238E27FC236}">
                <a16:creationId xmlns:a16="http://schemas.microsoft.com/office/drawing/2014/main" id="{8E2A6196-1808-8A43-903C-832921492727}"/>
              </a:ext>
            </a:extLst>
          </p:cNvPr>
          <p:cNvSpPr/>
          <p:nvPr/>
        </p:nvSpPr>
        <p:spPr>
          <a:xfrm>
            <a:off x="4132083" y="3749481"/>
            <a:ext cx="543247" cy="301547"/>
          </a:xfrm>
          <a:prstGeom prst="cube">
            <a:avLst>
              <a:gd name="adj" fmla="val 45689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MC</a:t>
            </a:r>
          </a:p>
        </p:txBody>
      </p:sp>
      <p:sp>
        <p:nvSpPr>
          <p:cNvPr id="462" name="Rectangle 461">
            <a:extLst>
              <a:ext uri="{FF2B5EF4-FFF2-40B4-BE49-F238E27FC236}">
                <a16:creationId xmlns:a16="http://schemas.microsoft.com/office/drawing/2014/main" id="{1466F053-A0BB-A643-8293-54464403BA9C}"/>
              </a:ext>
            </a:extLst>
          </p:cNvPr>
          <p:cNvSpPr/>
          <p:nvPr/>
        </p:nvSpPr>
        <p:spPr>
          <a:xfrm>
            <a:off x="4153131" y="3909416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3" name="Rectangle 462">
            <a:extLst>
              <a:ext uri="{FF2B5EF4-FFF2-40B4-BE49-F238E27FC236}">
                <a16:creationId xmlns:a16="http://schemas.microsoft.com/office/drawing/2014/main" id="{E0ACE00E-6F27-5942-96CA-080CE4959E4D}"/>
              </a:ext>
            </a:extLst>
          </p:cNvPr>
          <p:cNvSpPr/>
          <p:nvPr/>
        </p:nvSpPr>
        <p:spPr>
          <a:xfrm>
            <a:off x="4154945" y="3981080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ED2F59BA-FDA7-C34C-8C8A-14708B9030BB}"/>
              </a:ext>
            </a:extLst>
          </p:cNvPr>
          <p:cNvSpPr/>
          <p:nvPr/>
        </p:nvSpPr>
        <p:spPr>
          <a:xfrm>
            <a:off x="3146425" y="3552825"/>
            <a:ext cx="901700" cy="393700"/>
          </a:xfrm>
          <a:custGeom>
            <a:avLst/>
            <a:gdLst>
              <a:gd name="connsiteX0" fmla="*/ 901700 w 901700"/>
              <a:gd name="connsiteY0" fmla="*/ 0 h 393700"/>
              <a:gd name="connsiteX1" fmla="*/ 396875 w 901700"/>
              <a:gd name="connsiteY1" fmla="*/ 123825 h 393700"/>
              <a:gd name="connsiteX2" fmla="*/ 0 w 901700"/>
              <a:gd name="connsiteY2" fmla="*/ 393700 h 39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01700" h="393700">
                <a:moveTo>
                  <a:pt x="901700" y="0"/>
                </a:moveTo>
                <a:cubicBezTo>
                  <a:pt x="724429" y="29104"/>
                  <a:pt x="547158" y="58208"/>
                  <a:pt x="396875" y="123825"/>
                </a:cubicBezTo>
                <a:cubicBezTo>
                  <a:pt x="246592" y="189442"/>
                  <a:pt x="58208" y="345546"/>
                  <a:pt x="0" y="393700"/>
                </a:cubicBezTo>
              </a:path>
            </a:pathLst>
          </a:cu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2A4C82A7-CFE4-BA47-84BE-2ADB7A347E72}"/>
              </a:ext>
            </a:extLst>
          </p:cNvPr>
          <p:cNvSpPr/>
          <p:nvPr/>
        </p:nvSpPr>
        <p:spPr>
          <a:xfrm>
            <a:off x="3663950" y="3549650"/>
            <a:ext cx="466725" cy="393700"/>
          </a:xfrm>
          <a:custGeom>
            <a:avLst/>
            <a:gdLst>
              <a:gd name="connsiteX0" fmla="*/ 466725 w 466725"/>
              <a:gd name="connsiteY0" fmla="*/ 0 h 393700"/>
              <a:gd name="connsiteX1" fmla="*/ 222250 w 466725"/>
              <a:gd name="connsiteY1" fmla="*/ 104775 h 393700"/>
              <a:gd name="connsiteX2" fmla="*/ 0 w 466725"/>
              <a:gd name="connsiteY2" fmla="*/ 393700 h 39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6725" h="393700">
                <a:moveTo>
                  <a:pt x="466725" y="0"/>
                </a:moveTo>
                <a:cubicBezTo>
                  <a:pt x="383381" y="19579"/>
                  <a:pt x="300037" y="39158"/>
                  <a:pt x="222250" y="104775"/>
                </a:cubicBezTo>
                <a:cubicBezTo>
                  <a:pt x="144462" y="170392"/>
                  <a:pt x="72231" y="282046"/>
                  <a:pt x="0" y="393700"/>
                </a:cubicBezTo>
              </a:path>
            </a:pathLst>
          </a:cu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9452A75A-17F3-184F-935A-90CBDC769B2C}"/>
              </a:ext>
            </a:extLst>
          </p:cNvPr>
          <p:cNvSpPr/>
          <p:nvPr/>
        </p:nvSpPr>
        <p:spPr>
          <a:xfrm>
            <a:off x="4172818" y="3552825"/>
            <a:ext cx="49932" cy="387350"/>
          </a:xfrm>
          <a:custGeom>
            <a:avLst/>
            <a:gdLst>
              <a:gd name="connsiteX0" fmla="*/ 49932 w 49932"/>
              <a:gd name="connsiteY0" fmla="*/ 0 h 387350"/>
              <a:gd name="connsiteX1" fmla="*/ 2307 w 49932"/>
              <a:gd name="connsiteY1" fmla="*/ 98425 h 387350"/>
              <a:gd name="connsiteX2" fmla="*/ 11832 w 49932"/>
              <a:gd name="connsiteY2" fmla="*/ 387350 h 38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932" h="387350">
                <a:moveTo>
                  <a:pt x="49932" y="0"/>
                </a:moveTo>
                <a:cubicBezTo>
                  <a:pt x="29294" y="16933"/>
                  <a:pt x="8657" y="33867"/>
                  <a:pt x="2307" y="98425"/>
                </a:cubicBezTo>
                <a:cubicBezTo>
                  <a:pt x="-4043" y="162983"/>
                  <a:pt x="3894" y="275166"/>
                  <a:pt x="11832" y="387350"/>
                </a:cubicBezTo>
              </a:path>
            </a:pathLst>
          </a:cu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A27E15B0-F652-FE44-ABEF-10133FFDCB86}"/>
              </a:ext>
            </a:extLst>
          </p:cNvPr>
          <p:cNvSpPr/>
          <p:nvPr/>
        </p:nvSpPr>
        <p:spPr>
          <a:xfrm>
            <a:off x="4176030" y="2883278"/>
            <a:ext cx="131378" cy="665372"/>
          </a:xfrm>
          <a:custGeom>
            <a:avLst/>
            <a:gdLst>
              <a:gd name="connsiteX0" fmla="*/ 53556 w 131378"/>
              <a:gd name="connsiteY0" fmla="*/ 0 h 665372"/>
              <a:gd name="connsiteX1" fmla="*/ 2973 w 131378"/>
              <a:gd name="connsiteY1" fmla="*/ 256811 h 665372"/>
              <a:gd name="connsiteX2" fmla="*/ 131378 w 131378"/>
              <a:gd name="connsiteY2" fmla="*/ 665372 h 665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1378" h="665372">
                <a:moveTo>
                  <a:pt x="53556" y="0"/>
                </a:moveTo>
                <a:cubicBezTo>
                  <a:pt x="21779" y="72958"/>
                  <a:pt x="-9997" y="145916"/>
                  <a:pt x="2973" y="256811"/>
                </a:cubicBezTo>
                <a:cubicBezTo>
                  <a:pt x="15943" y="367706"/>
                  <a:pt x="73660" y="516539"/>
                  <a:pt x="131378" y="665372"/>
                </a:cubicBezTo>
              </a:path>
            </a:pathLst>
          </a:cu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53A41EC1-1DB7-084C-AEE1-9029AA08C726}"/>
              </a:ext>
            </a:extLst>
          </p:cNvPr>
          <p:cNvSpPr/>
          <p:nvPr/>
        </p:nvSpPr>
        <p:spPr>
          <a:xfrm>
            <a:off x="3089913" y="4009697"/>
            <a:ext cx="89466" cy="483475"/>
          </a:xfrm>
          <a:custGeom>
            <a:avLst/>
            <a:gdLst>
              <a:gd name="connsiteX0" fmla="*/ 73701 w 89466"/>
              <a:gd name="connsiteY0" fmla="*/ 0 h 483475"/>
              <a:gd name="connsiteX1" fmla="*/ 128 w 89466"/>
              <a:gd name="connsiteY1" fmla="*/ 194441 h 483475"/>
              <a:gd name="connsiteX2" fmla="*/ 89466 w 89466"/>
              <a:gd name="connsiteY2" fmla="*/ 483475 h 48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466" h="483475">
                <a:moveTo>
                  <a:pt x="73701" y="0"/>
                </a:moveTo>
                <a:cubicBezTo>
                  <a:pt x="35601" y="56931"/>
                  <a:pt x="-2499" y="113862"/>
                  <a:pt x="128" y="194441"/>
                </a:cubicBezTo>
                <a:cubicBezTo>
                  <a:pt x="2755" y="275020"/>
                  <a:pt x="46110" y="379247"/>
                  <a:pt x="89466" y="483475"/>
                </a:cubicBezTo>
              </a:path>
            </a:pathLst>
          </a:cu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71BA33F7-E296-7749-BA34-39BDD3436E25}"/>
              </a:ext>
            </a:extLst>
          </p:cNvPr>
          <p:cNvSpPr/>
          <p:nvPr/>
        </p:nvSpPr>
        <p:spPr>
          <a:xfrm>
            <a:off x="3263462" y="4009697"/>
            <a:ext cx="409904" cy="478220"/>
          </a:xfrm>
          <a:custGeom>
            <a:avLst/>
            <a:gdLst>
              <a:gd name="connsiteX0" fmla="*/ 409904 w 409904"/>
              <a:gd name="connsiteY0" fmla="*/ 0 h 478220"/>
              <a:gd name="connsiteX1" fmla="*/ 99848 w 409904"/>
              <a:gd name="connsiteY1" fmla="*/ 110358 h 478220"/>
              <a:gd name="connsiteX2" fmla="*/ 0 w 409904"/>
              <a:gd name="connsiteY2" fmla="*/ 478220 h 478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9904" h="478220">
                <a:moveTo>
                  <a:pt x="409904" y="0"/>
                </a:moveTo>
                <a:cubicBezTo>
                  <a:pt x="289034" y="15327"/>
                  <a:pt x="168165" y="30655"/>
                  <a:pt x="99848" y="110358"/>
                </a:cubicBezTo>
                <a:cubicBezTo>
                  <a:pt x="31531" y="190061"/>
                  <a:pt x="9634" y="400268"/>
                  <a:pt x="0" y="478220"/>
                </a:cubicBezTo>
              </a:path>
            </a:pathLst>
          </a:cu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87ABFBC5-6F92-8540-BE1F-F013E8BE3E0E}"/>
              </a:ext>
            </a:extLst>
          </p:cNvPr>
          <p:cNvSpPr/>
          <p:nvPr/>
        </p:nvSpPr>
        <p:spPr>
          <a:xfrm>
            <a:off x="3352800" y="4004441"/>
            <a:ext cx="835572" cy="488731"/>
          </a:xfrm>
          <a:custGeom>
            <a:avLst/>
            <a:gdLst>
              <a:gd name="connsiteX0" fmla="*/ 835572 w 835572"/>
              <a:gd name="connsiteY0" fmla="*/ 0 h 488731"/>
              <a:gd name="connsiteX1" fmla="*/ 493986 w 835572"/>
              <a:gd name="connsiteY1" fmla="*/ 131380 h 488731"/>
              <a:gd name="connsiteX2" fmla="*/ 0 w 835572"/>
              <a:gd name="connsiteY2" fmla="*/ 488731 h 488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5572" h="488731">
                <a:moveTo>
                  <a:pt x="835572" y="0"/>
                </a:moveTo>
                <a:cubicBezTo>
                  <a:pt x="734410" y="24962"/>
                  <a:pt x="633248" y="49925"/>
                  <a:pt x="493986" y="131380"/>
                </a:cubicBezTo>
                <a:cubicBezTo>
                  <a:pt x="354724" y="212835"/>
                  <a:pt x="177362" y="350783"/>
                  <a:pt x="0" y="488731"/>
                </a:cubicBezTo>
              </a:path>
            </a:pathLst>
          </a:cu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3" name="Cube 32">
            <a:extLst>
              <a:ext uri="{FF2B5EF4-FFF2-40B4-BE49-F238E27FC236}">
                <a16:creationId xmlns:a16="http://schemas.microsoft.com/office/drawing/2014/main" id="{D6B3E7AE-6D6C-BC45-B4B1-B65825101111}"/>
              </a:ext>
            </a:extLst>
          </p:cNvPr>
          <p:cNvSpPr/>
          <p:nvPr/>
        </p:nvSpPr>
        <p:spPr>
          <a:xfrm>
            <a:off x="3332492" y="5797943"/>
            <a:ext cx="2034181" cy="295836"/>
          </a:xfrm>
          <a:prstGeom prst="cube">
            <a:avLst>
              <a:gd name="adj" fmla="val 147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/>
              <a:t>OTB</a:t>
            </a:r>
          </a:p>
        </p:txBody>
      </p:sp>
      <p:sp>
        <p:nvSpPr>
          <p:cNvPr id="469" name="Rectangle 468">
            <a:extLst>
              <a:ext uri="{FF2B5EF4-FFF2-40B4-BE49-F238E27FC236}">
                <a16:creationId xmlns:a16="http://schemas.microsoft.com/office/drawing/2014/main" id="{F7DB27B0-A3F6-1442-8654-599391B2AB69}"/>
              </a:ext>
            </a:extLst>
          </p:cNvPr>
          <p:cNvSpPr/>
          <p:nvPr/>
        </p:nvSpPr>
        <p:spPr>
          <a:xfrm>
            <a:off x="3409682" y="5916580"/>
            <a:ext cx="101055" cy="1084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0" name="Rectangle 469">
            <a:extLst>
              <a:ext uri="{FF2B5EF4-FFF2-40B4-BE49-F238E27FC236}">
                <a16:creationId xmlns:a16="http://schemas.microsoft.com/office/drawing/2014/main" id="{69B1C281-25E9-BE47-988D-8574DA510683}"/>
              </a:ext>
            </a:extLst>
          </p:cNvPr>
          <p:cNvSpPr/>
          <p:nvPr/>
        </p:nvSpPr>
        <p:spPr>
          <a:xfrm>
            <a:off x="3534945" y="5916580"/>
            <a:ext cx="101055" cy="1084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1" name="Rectangle 470">
            <a:extLst>
              <a:ext uri="{FF2B5EF4-FFF2-40B4-BE49-F238E27FC236}">
                <a16:creationId xmlns:a16="http://schemas.microsoft.com/office/drawing/2014/main" id="{B24EA13F-2CC0-2046-AEBF-937FB2F7C9A8}"/>
              </a:ext>
            </a:extLst>
          </p:cNvPr>
          <p:cNvSpPr/>
          <p:nvPr/>
        </p:nvSpPr>
        <p:spPr>
          <a:xfrm>
            <a:off x="3660208" y="5919078"/>
            <a:ext cx="101055" cy="1084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197AA9EE-ED1A-2145-B22A-6FB78F3D6B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67" t="7603" r="27131" b="17313"/>
          <a:stretch/>
        </p:blipFill>
        <p:spPr>
          <a:xfrm rot="21095960" flipH="1">
            <a:off x="3677203" y="5268309"/>
            <a:ext cx="399821" cy="367142"/>
          </a:xfrm>
          <a:prstGeom prst="rect">
            <a:avLst/>
          </a:prstGeom>
        </p:spPr>
      </p:pic>
      <p:cxnSp>
        <p:nvCxnSpPr>
          <p:cNvPr id="37" name="Curved Connector 36">
            <a:extLst>
              <a:ext uri="{FF2B5EF4-FFF2-40B4-BE49-F238E27FC236}">
                <a16:creationId xmlns:a16="http://schemas.microsoft.com/office/drawing/2014/main" id="{F181631C-3BE6-3945-8504-E68DBB1C9098}"/>
              </a:ext>
            </a:extLst>
          </p:cNvPr>
          <p:cNvCxnSpPr>
            <a:stCxn id="35" idx="3"/>
            <a:endCxn id="469" idx="1"/>
          </p:cNvCxnSpPr>
          <p:nvPr/>
        </p:nvCxnSpPr>
        <p:spPr>
          <a:xfrm rot="10800000" flipV="1">
            <a:off x="3409682" y="5481085"/>
            <a:ext cx="269666" cy="489741"/>
          </a:xfrm>
          <a:prstGeom prst="curvedConnector3">
            <a:avLst>
              <a:gd name="adj1" fmla="val 184772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2" name="TextBox 471">
            <a:extLst>
              <a:ext uri="{FF2B5EF4-FFF2-40B4-BE49-F238E27FC236}">
                <a16:creationId xmlns:a16="http://schemas.microsoft.com/office/drawing/2014/main" id="{B6947D3F-10C6-044F-806D-4943760216EE}"/>
              </a:ext>
            </a:extLst>
          </p:cNvPr>
          <p:cNvSpPr txBox="1"/>
          <p:nvPr/>
        </p:nvSpPr>
        <p:spPr>
          <a:xfrm>
            <a:off x="6148455" y="5071795"/>
            <a:ext cx="5043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600"/>
              <a:t>*) Pasang adapter SC UPC jika di OTB belum terdapat adapter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BAFD7D9-DC21-5046-B1A1-0BF17FA323A3}"/>
              </a:ext>
            </a:extLst>
          </p:cNvPr>
          <p:cNvSpPr/>
          <p:nvPr/>
        </p:nvSpPr>
        <p:spPr>
          <a:xfrm>
            <a:off x="3144622" y="5003802"/>
            <a:ext cx="8139263" cy="1293303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3" name="Oval 472">
            <a:extLst>
              <a:ext uri="{FF2B5EF4-FFF2-40B4-BE49-F238E27FC236}">
                <a16:creationId xmlns:a16="http://schemas.microsoft.com/office/drawing/2014/main" id="{B207ECE1-FB18-854D-927F-BFAE9D1EE1E7}"/>
              </a:ext>
            </a:extLst>
          </p:cNvPr>
          <p:cNvSpPr/>
          <p:nvPr/>
        </p:nvSpPr>
        <p:spPr>
          <a:xfrm>
            <a:off x="2972534" y="4842492"/>
            <a:ext cx="523355" cy="4834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>
                <a:solidFill>
                  <a:schemeClr val="tx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99942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5" name="Straight Arrow Connector 584">
            <a:extLst>
              <a:ext uri="{FF2B5EF4-FFF2-40B4-BE49-F238E27FC236}">
                <a16:creationId xmlns:a16="http://schemas.microsoft.com/office/drawing/2014/main" id="{57E2836B-CF1D-4C44-9B10-290E4A1027E4}"/>
              </a:ext>
            </a:extLst>
          </p:cNvPr>
          <p:cNvCxnSpPr>
            <a:cxnSpLocks/>
            <a:stCxn id="85" idx="2"/>
          </p:cNvCxnSpPr>
          <p:nvPr/>
        </p:nvCxnSpPr>
        <p:spPr>
          <a:xfrm>
            <a:off x="8136391" y="4263313"/>
            <a:ext cx="13408" cy="10332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5" name="Cube 424">
            <a:extLst>
              <a:ext uri="{FF2B5EF4-FFF2-40B4-BE49-F238E27FC236}">
                <a16:creationId xmlns:a16="http://schemas.microsoft.com/office/drawing/2014/main" id="{D5945E69-A22E-D64A-8815-85E345FD1710}"/>
              </a:ext>
            </a:extLst>
          </p:cNvPr>
          <p:cNvSpPr/>
          <p:nvPr/>
        </p:nvSpPr>
        <p:spPr>
          <a:xfrm>
            <a:off x="288384" y="4031857"/>
            <a:ext cx="2760794" cy="815472"/>
          </a:xfrm>
          <a:prstGeom prst="cube">
            <a:avLst>
              <a:gd name="adj" fmla="val 94617"/>
            </a:avLst>
          </a:prstGeom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D1CAB4FD-0818-434E-8D77-73BB4C93B615}"/>
              </a:ext>
            </a:extLst>
          </p:cNvPr>
          <p:cNvSpPr/>
          <p:nvPr/>
        </p:nvSpPr>
        <p:spPr>
          <a:xfrm>
            <a:off x="485775" y="4128629"/>
            <a:ext cx="1689100" cy="447705"/>
          </a:xfrm>
          <a:custGeom>
            <a:avLst/>
            <a:gdLst>
              <a:gd name="connsiteX0" fmla="*/ 1689100 w 1689100"/>
              <a:gd name="connsiteY0" fmla="*/ 54005 h 447705"/>
              <a:gd name="connsiteX1" fmla="*/ 1276350 w 1689100"/>
              <a:gd name="connsiteY1" fmla="*/ 30 h 447705"/>
              <a:gd name="connsiteX2" fmla="*/ 908050 w 1689100"/>
              <a:gd name="connsiteY2" fmla="*/ 47655 h 447705"/>
              <a:gd name="connsiteX3" fmla="*/ 619125 w 1689100"/>
              <a:gd name="connsiteY3" fmla="*/ 130205 h 447705"/>
              <a:gd name="connsiteX4" fmla="*/ 273050 w 1689100"/>
              <a:gd name="connsiteY4" fmla="*/ 301655 h 447705"/>
              <a:gd name="connsiteX5" fmla="*/ 0 w 1689100"/>
              <a:gd name="connsiteY5" fmla="*/ 447705 h 447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9100" h="447705">
                <a:moveTo>
                  <a:pt x="1689100" y="54005"/>
                </a:moveTo>
                <a:cubicBezTo>
                  <a:pt x="1547812" y="27546"/>
                  <a:pt x="1406525" y="1088"/>
                  <a:pt x="1276350" y="30"/>
                </a:cubicBezTo>
                <a:cubicBezTo>
                  <a:pt x="1146175" y="-1028"/>
                  <a:pt x="1017587" y="25959"/>
                  <a:pt x="908050" y="47655"/>
                </a:cubicBezTo>
                <a:cubicBezTo>
                  <a:pt x="798513" y="69351"/>
                  <a:pt x="724958" y="87872"/>
                  <a:pt x="619125" y="130205"/>
                </a:cubicBezTo>
                <a:cubicBezTo>
                  <a:pt x="513292" y="172538"/>
                  <a:pt x="376237" y="248738"/>
                  <a:pt x="273050" y="301655"/>
                </a:cubicBezTo>
                <a:cubicBezTo>
                  <a:pt x="169863" y="354572"/>
                  <a:pt x="84931" y="401138"/>
                  <a:pt x="0" y="447705"/>
                </a:cubicBezTo>
              </a:path>
            </a:pathLst>
          </a:cu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C0D7B12C-8E0B-EA4E-B1ED-8DF0F3F7FA55}"/>
              </a:ext>
            </a:extLst>
          </p:cNvPr>
          <p:cNvSpPr/>
          <p:nvPr/>
        </p:nvSpPr>
        <p:spPr>
          <a:xfrm>
            <a:off x="546100" y="4151210"/>
            <a:ext cx="1622425" cy="417615"/>
          </a:xfrm>
          <a:custGeom>
            <a:avLst/>
            <a:gdLst>
              <a:gd name="connsiteX0" fmla="*/ 1622425 w 1622425"/>
              <a:gd name="connsiteY0" fmla="*/ 46140 h 417615"/>
              <a:gd name="connsiteX1" fmla="*/ 1282700 w 1622425"/>
              <a:gd name="connsiteY1" fmla="*/ 1690 h 417615"/>
              <a:gd name="connsiteX2" fmla="*/ 1095375 w 1622425"/>
              <a:gd name="connsiteY2" fmla="*/ 14390 h 417615"/>
              <a:gd name="connsiteX3" fmla="*/ 790575 w 1622425"/>
              <a:gd name="connsiteY3" fmla="*/ 62015 h 417615"/>
              <a:gd name="connsiteX4" fmla="*/ 558800 w 1622425"/>
              <a:gd name="connsiteY4" fmla="*/ 135040 h 417615"/>
              <a:gd name="connsiteX5" fmla="*/ 0 w 1622425"/>
              <a:gd name="connsiteY5" fmla="*/ 417615 h 417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22425" h="417615">
                <a:moveTo>
                  <a:pt x="1622425" y="46140"/>
                </a:moveTo>
                <a:cubicBezTo>
                  <a:pt x="1496483" y="26561"/>
                  <a:pt x="1370542" y="6982"/>
                  <a:pt x="1282700" y="1690"/>
                </a:cubicBezTo>
                <a:cubicBezTo>
                  <a:pt x="1194858" y="-3602"/>
                  <a:pt x="1177396" y="4336"/>
                  <a:pt x="1095375" y="14390"/>
                </a:cubicBezTo>
                <a:cubicBezTo>
                  <a:pt x="1013354" y="24444"/>
                  <a:pt x="880004" y="41907"/>
                  <a:pt x="790575" y="62015"/>
                </a:cubicBezTo>
                <a:cubicBezTo>
                  <a:pt x="701146" y="82123"/>
                  <a:pt x="690562" y="75773"/>
                  <a:pt x="558800" y="135040"/>
                </a:cubicBezTo>
                <a:cubicBezTo>
                  <a:pt x="427038" y="194307"/>
                  <a:pt x="213519" y="305961"/>
                  <a:pt x="0" y="417615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63EF245F-CBA2-A840-B442-A6B6D8F997E9}"/>
              </a:ext>
            </a:extLst>
          </p:cNvPr>
          <p:cNvSpPr/>
          <p:nvPr/>
        </p:nvSpPr>
        <p:spPr>
          <a:xfrm>
            <a:off x="656698" y="4187290"/>
            <a:ext cx="1511827" cy="403760"/>
          </a:xfrm>
          <a:custGeom>
            <a:avLst/>
            <a:gdLst>
              <a:gd name="connsiteX0" fmla="*/ 1511827 w 1511827"/>
              <a:gd name="connsiteY0" fmla="*/ 29110 h 403760"/>
              <a:gd name="connsiteX1" fmla="*/ 1146702 w 1511827"/>
              <a:gd name="connsiteY1" fmla="*/ 535 h 403760"/>
              <a:gd name="connsiteX2" fmla="*/ 778402 w 1511827"/>
              <a:gd name="connsiteY2" fmla="*/ 51335 h 403760"/>
              <a:gd name="connsiteX3" fmla="*/ 537102 w 1511827"/>
              <a:gd name="connsiteY3" fmla="*/ 105310 h 403760"/>
              <a:gd name="connsiteX4" fmla="*/ 86252 w 1511827"/>
              <a:gd name="connsiteY4" fmla="*/ 318035 h 403760"/>
              <a:gd name="connsiteX5" fmla="*/ 527 w 1511827"/>
              <a:gd name="connsiteY5" fmla="*/ 403760 h 40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1827" h="403760">
                <a:moveTo>
                  <a:pt x="1511827" y="29110"/>
                </a:moveTo>
                <a:cubicBezTo>
                  <a:pt x="1390383" y="12970"/>
                  <a:pt x="1268939" y="-3169"/>
                  <a:pt x="1146702" y="535"/>
                </a:cubicBezTo>
                <a:cubicBezTo>
                  <a:pt x="1024465" y="4239"/>
                  <a:pt x="880002" y="33873"/>
                  <a:pt x="778402" y="51335"/>
                </a:cubicBezTo>
                <a:cubicBezTo>
                  <a:pt x="676802" y="68797"/>
                  <a:pt x="652460" y="60860"/>
                  <a:pt x="537102" y="105310"/>
                </a:cubicBezTo>
                <a:cubicBezTo>
                  <a:pt x="421744" y="149760"/>
                  <a:pt x="175681" y="268293"/>
                  <a:pt x="86252" y="318035"/>
                </a:cubicBezTo>
                <a:cubicBezTo>
                  <a:pt x="-3177" y="367777"/>
                  <a:pt x="-1325" y="385768"/>
                  <a:pt x="527" y="403760"/>
                </a:cubicBezTo>
              </a:path>
            </a:pathLst>
          </a:custGeom>
          <a:noFill/>
          <a:ln w="190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0" name="Arc 299">
            <a:extLst>
              <a:ext uri="{FF2B5EF4-FFF2-40B4-BE49-F238E27FC236}">
                <a16:creationId xmlns:a16="http://schemas.microsoft.com/office/drawing/2014/main" id="{772D15C8-E45A-7E41-9215-1A3C746814A3}"/>
              </a:ext>
            </a:extLst>
          </p:cNvPr>
          <p:cNvSpPr/>
          <p:nvPr/>
        </p:nvSpPr>
        <p:spPr>
          <a:xfrm flipV="1">
            <a:off x="1109597" y="2605271"/>
            <a:ext cx="2171656" cy="1587769"/>
          </a:xfrm>
          <a:prstGeom prst="arc">
            <a:avLst>
              <a:gd name="adj1" fmla="val 15623807"/>
              <a:gd name="adj2" fmla="val 21340256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4200"/>
              <a:t>Panduan.....</a:t>
            </a:r>
          </a:p>
        </p:txBody>
      </p: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10B68BBA-C000-1643-B07A-F334A1312247}"/>
              </a:ext>
            </a:extLst>
          </p:cNvPr>
          <p:cNvGrpSpPr/>
          <p:nvPr/>
        </p:nvGrpSpPr>
        <p:grpSpPr>
          <a:xfrm>
            <a:off x="3080037" y="2007612"/>
            <a:ext cx="2434489" cy="4261473"/>
            <a:chOff x="9225915" y="1617829"/>
            <a:chExt cx="2434489" cy="4261473"/>
          </a:xfrm>
        </p:grpSpPr>
        <p:grpSp>
          <p:nvGrpSpPr>
            <p:cNvPr id="239" name="Group 238">
              <a:extLst>
                <a:ext uri="{FF2B5EF4-FFF2-40B4-BE49-F238E27FC236}">
                  <a16:creationId xmlns:a16="http://schemas.microsoft.com/office/drawing/2014/main" id="{9F5ABB5E-6D0C-BB48-8DA6-C53C33CF62B7}"/>
                </a:ext>
              </a:extLst>
            </p:cNvPr>
            <p:cNvGrpSpPr/>
            <p:nvPr/>
          </p:nvGrpSpPr>
          <p:grpSpPr>
            <a:xfrm>
              <a:off x="9225915" y="2800487"/>
              <a:ext cx="454203" cy="290171"/>
              <a:chOff x="9226220" y="2797701"/>
              <a:chExt cx="454203" cy="290171"/>
            </a:xfrm>
          </p:grpSpPr>
          <p:sp>
            <p:nvSpPr>
              <p:cNvPr id="271" name="Cube 270">
                <a:extLst>
                  <a:ext uri="{FF2B5EF4-FFF2-40B4-BE49-F238E27FC236}">
                    <a16:creationId xmlns:a16="http://schemas.microsoft.com/office/drawing/2014/main" id="{5A49CF05-87B3-E64E-9358-F1F778D276E4}"/>
                  </a:ext>
                </a:extLst>
              </p:cNvPr>
              <p:cNvSpPr/>
              <p:nvPr/>
            </p:nvSpPr>
            <p:spPr>
              <a:xfrm>
                <a:off x="9226220" y="2797701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272" name="Straight Connector 271">
                <a:extLst>
                  <a:ext uri="{FF2B5EF4-FFF2-40B4-BE49-F238E27FC236}">
                    <a16:creationId xmlns:a16="http://schemas.microsoft.com/office/drawing/2014/main" id="{9F6A5584-6713-BA4E-9BA6-DEAC9863055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51620" y="2810401"/>
                <a:ext cx="89230" cy="94724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" name="Straight Connector 272">
                <a:extLst>
                  <a:ext uri="{FF2B5EF4-FFF2-40B4-BE49-F238E27FC236}">
                    <a16:creationId xmlns:a16="http://schemas.microsoft.com/office/drawing/2014/main" id="{C634705F-4A04-CF4E-AF5F-876E54166DF6}"/>
                  </a:ext>
                </a:extLst>
              </p:cNvPr>
              <p:cNvCxnSpPr/>
              <p:nvPr/>
            </p:nvCxnSpPr>
            <p:spPr>
              <a:xfrm>
                <a:off x="9251620" y="2901950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572FB412-48C0-7C4B-938A-2B4F43274AC2}"/>
                  </a:ext>
                </a:extLst>
              </p:cNvPr>
              <p:cNvCxnSpPr/>
              <p:nvPr/>
            </p:nvCxnSpPr>
            <p:spPr>
              <a:xfrm>
                <a:off x="9344025" y="2810401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" name="Straight Connector 274">
                <a:extLst>
                  <a:ext uri="{FF2B5EF4-FFF2-40B4-BE49-F238E27FC236}">
                    <a16:creationId xmlns:a16="http://schemas.microsoft.com/office/drawing/2014/main" id="{C3FCE580-C147-634A-90E5-DB27A2FDC00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90075" y="2810401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" name="Straight Connector 275">
                <a:extLst>
                  <a:ext uri="{FF2B5EF4-FFF2-40B4-BE49-F238E27FC236}">
                    <a16:creationId xmlns:a16="http://schemas.microsoft.com/office/drawing/2014/main" id="{D5E02B2E-DFA5-B741-989D-6DBA2CBD5B9F}"/>
                  </a:ext>
                </a:extLst>
              </p:cNvPr>
              <p:cNvCxnSpPr/>
              <p:nvPr/>
            </p:nvCxnSpPr>
            <p:spPr>
              <a:xfrm>
                <a:off x="9347200" y="2810401"/>
                <a:ext cx="0" cy="9154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0" name="Can 239">
              <a:extLst>
                <a:ext uri="{FF2B5EF4-FFF2-40B4-BE49-F238E27FC236}">
                  <a16:creationId xmlns:a16="http://schemas.microsoft.com/office/drawing/2014/main" id="{6599F91B-7CF0-6F4C-BF71-7F30B79BE95E}"/>
                </a:ext>
              </a:extLst>
            </p:cNvPr>
            <p:cNvSpPr/>
            <p:nvPr/>
          </p:nvSpPr>
          <p:spPr>
            <a:xfrm>
              <a:off x="10299874" y="1617829"/>
              <a:ext cx="338097" cy="4261473"/>
            </a:xfrm>
            <a:prstGeom prst="can">
              <a:avLst>
                <a:gd name="adj" fmla="val 54546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241" name="Group 240">
              <a:extLst>
                <a:ext uri="{FF2B5EF4-FFF2-40B4-BE49-F238E27FC236}">
                  <a16:creationId xmlns:a16="http://schemas.microsoft.com/office/drawing/2014/main" id="{48362CE8-E25D-0F4A-92A9-D35B6620CF0B}"/>
                </a:ext>
              </a:extLst>
            </p:cNvPr>
            <p:cNvGrpSpPr/>
            <p:nvPr/>
          </p:nvGrpSpPr>
          <p:grpSpPr>
            <a:xfrm rot="5400000" flipH="1">
              <a:off x="10160107" y="3588218"/>
              <a:ext cx="454203" cy="290171"/>
              <a:chOff x="9226220" y="2797701"/>
              <a:chExt cx="454203" cy="290171"/>
            </a:xfrm>
          </p:grpSpPr>
          <p:sp>
            <p:nvSpPr>
              <p:cNvPr id="265" name="Cube 264">
                <a:extLst>
                  <a:ext uri="{FF2B5EF4-FFF2-40B4-BE49-F238E27FC236}">
                    <a16:creationId xmlns:a16="http://schemas.microsoft.com/office/drawing/2014/main" id="{9748362A-AE87-9A42-9977-994DCA6053F7}"/>
                  </a:ext>
                </a:extLst>
              </p:cNvPr>
              <p:cNvSpPr/>
              <p:nvPr/>
            </p:nvSpPr>
            <p:spPr>
              <a:xfrm>
                <a:off x="9226220" y="2797701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266" name="Straight Connector 265">
                <a:extLst>
                  <a:ext uri="{FF2B5EF4-FFF2-40B4-BE49-F238E27FC236}">
                    <a16:creationId xmlns:a16="http://schemas.microsoft.com/office/drawing/2014/main" id="{AF8AE836-7BD0-FF4C-8D6A-8DBBEBFCA7C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51620" y="2810401"/>
                <a:ext cx="89230" cy="94724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7" name="Straight Connector 266">
                <a:extLst>
                  <a:ext uri="{FF2B5EF4-FFF2-40B4-BE49-F238E27FC236}">
                    <a16:creationId xmlns:a16="http://schemas.microsoft.com/office/drawing/2014/main" id="{9E3EE753-5009-7947-892C-D2515BBEEA26}"/>
                  </a:ext>
                </a:extLst>
              </p:cNvPr>
              <p:cNvCxnSpPr/>
              <p:nvPr/>
            </p:nvCxnSpPr>
            <p:spPr>
              <a:xfrm>
                <a:off x="9251620" y="2901950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8" name="Straight Connector 267">
                <a:extLst>
                  <a:ext uri="{FF2B5EF4-FFF2-40B4-BE49-F238E27FC236}">
                    <a16:creationId xmlns:a16="http://schemas.microsoft.com/office/drawing/2014/main" id="{8E8E2D59-88E0-5340-AF76-FC79CF160A0F}"/>
                  </a:ext>
                </a:extLst>
              </p:cNvPr>
              <p:cNvCxnSpPr/>
              <p:nvPr/>
            </p:nvCxnSpPr>
            <p:spPr>
              <a:xfrm>
                <a:off x="9344025" y="2810401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9" name="Straight Connector 268">
                <a:extLst>
                  <a:ext uri="{FF2B5EF4-FFF2-40B4-BE49-F238E27FC236}">
                    <a16:creationId xmlns:a16="http://schemas.microsoft.com/office/drawing/2014/main" id="{764ED50C-1099-0A45-ACC7-DA394CAB9D6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90075" y="2810401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0" name="Straight Connector 269">
                <a:extLst>
                  <a:ext uri="{FF2B5EF4-FFF2-40B4-BE49-F238E27FC236}">
                    <a16:creationId xmlns:a16="http://schemas.microsoft.com/office/drawing/2014/main" id="{6ADFBE93-826C-134E-92AE-165ECAD327A2}"/>
                  </a:ext>
                </a:extLst>
              </p:cNvPr>
              <p:cNvCxnSpPr/>
              <p:nvPr/>
            </p:nvCxnSpPr>
            <p:spPr>
              <a:xfrm>
                <a:off x="9347200" y="2810401"/>
                <a:ext cx="0" cy="9154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2" name="Cube 241">
              <a:extLst>
                <a:ext uri="{FF2B5EF4-FFF2-40B4-BE49-F238E27FC236}">
                  <a16:creationId xmlns:a16="http://schemas.microsoft.com/office/drawing/2014/main" id="{35F4D4C3-0247-8B49-9417-39F071DD2187}"/>
                </a:ext>
              </a:extLst>
            </p:cNvPr>
            <p:cNvSpPr/>
            <p:nvPr/>
          </p:nvSpPr>
          <p:spPr>
            <a:xfrm>
              <a:off x="10261586" y="2957063"/>
              <a:ext cx="235037" cy="664096"/>
            </a:xfrm>
            <a:prstGeom prst="cube">
              <a:avLst>
                <a:gd name="adj" fmla="val 40855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43" name="Cube 242">
              <a:extLst>
                <a:ext uri="{FF2B5EF4-FFF2-40B4-BE49-F238E27FC236}">
                  <a16:creationId xmlns:a16="http://schemas.microsoft.com/office/drawing/2014/main" id="{0E8BBCDB-3EBB-0F4F-8048-8F06D03A36F6}"/>
                </a:ext>
              </a:extLst>
            </p:cNvPr>
            <p:cNvSpPr/>
            <p:nvPr/>
          </p:nvSpPr>
          <p:spPr>
            <a:xfrm>
              <a:off x="9563569" y="2838367"/>
              <a:ext cx="1745296" cy="215629"/>
            </a:xfrm>
            <a:prstGeom prst="cube">
              <a:avLst>
                <a:gd name="adj" fmla="val 44812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44" name="Cube 243">
              <a:extLst>
                <a:ext uri="{FF2B5EF4-FFF2-40B4-BE49-F238E27FC236}">
                  <a16:creationId xmlns:a16="http://schemas.microsoft.com/office/drawing/2014/main" id="{CABAD650-1486-2142-B416-8D0022C6B81D}"/>
                </a:ext>
              </a:extLst>
            </p:cNvPr>
            <p:cNvSpPr/>
            <p:nvPr/>
          </p:nvSpPr>
          <p:spPr>
            <a:xfrm>
              <a:off x="10272594" y="2271204"/>
              <a:ext cx="235037" cy="664096"/>
            </a:xfrm>
            <a:prstGeom prst="cube">
              <a:avLst>
                <a:gd name="adj" fmla="val 40855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96BA92D7-FD5D-6948-B549-BCC8FB67516E}"/>
                </a:ext>
              </a:extLst>
            </p:cNvPr>
            <p:cNvGrpSpPr/>
            <p:nvPr/>
          </p:nvGrpSpPr>
          <p:grpSpPr>
            <a:xfrm>
              <a:off x="11206201" y="2809695"/>
              <a:ext cx="454203" cy="290171"/>
              <a:chOff x="11167199" y="2809695"/>
              <a:chExt cx="454203" cy="290171"/>
            </a:xfrm>
          </p:grpSpPr>
          <p:sp>
            <p:nvSpPr>
              <p:cNvPr id="257" name="Cube 256">
                <a:extLst>
                  <a:ext uri="{FF2B5EF4-FFF2-40B4-BE49-F238E27FC236}">
                    <a16:creationId xmlns:a16="http://schemas.microsoft.com/office/drawing/2014/main" id="{957F55CA-C807-E847-A386-B7A627177795}"/>
                  </a:ext>
                </a:extLst>
              </p:cNvPr>
              <p:cNvSpPr/>
              <p:nvPr/>
            </p:nvSpPr>
            <p:spPr>
              <a:xfrm>
                <a:off x="11167199" y="2809695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258" name="Rectangle 257">
                <a:extLst>
                  <a:ext uri="{FF2B5EF4-FFF2-40B4-BE49-F238E27FC236}">
                    <a16:creationId xmlns:a16="http://schemas.microsoft.com/office/drawing/2014/main" id="{7BA8F438-DDD0-EF4E-B09B-B90C6179EFED}"/>
                  </a:ext>
                </a:extLst>
              </p:cNvPr>
              <p:cNvSpPr/>
              <p:nvPr/>
            </p:nvSpPr>
            <p:spPr>
              <a:xfrm>
                <a:off x="11517252" y="2815080"/>
                <a:ext cx="81843" cy="279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259" name="Straight Connector 258">
                <a:extLst>
                  <a:ext uri="{FF2B5EF4-FFF2-40B4-BE49-F238E27FC236}">
                    <a16:creationId xmlns:a16="http://schemas.microsoft.com/office/drawing/2014/main" id="{BE932931-A14E-9041-B4ED-49632D3A8D5E}"/>
                  </a:ext>
                </a:extLst>
              </p:cNvPr>
              <p:cNvCxnSpPr/>
              <p:nvPr/>
            </p:nvCxnSpPr>
            <p:spPr>
              <a:xfrm>
                <a:off x="11599095" y="2834298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0" name="Straight Connector 259">
                <a:extLst>
                  <a:ext uri="{FF2B5EF4-FFF2-40B4-BE49-F238E27FC236}">
                    <a16:creationId xmlns:a16="http://schemas.microsoft.com/office/drawing/2014/main" id="{7AFFD8DB-F2D0-6046-8A07-DE32E9BC7B9B}"/>
                  </a:ext>
                </a:extLst>
              </p:cNvPr>
              <p:cNvCxnSpPr/>
              <p:nvPr/>
            </p:nvCxnSpPr>
            <p:spPr>
              <a:xfrm>
                <a:off x="11514897" y="2919804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1" name="Straight Connector 260">
                <a:extLst>
                  <a:ext uri="{FF2B5EF4-FFF2-40B4-BE49-F238E27FC236}">
                    <a16:creationId xmlns:a16="http://schemas.microsoft.com/office/drawing/2014/main" id="{D76E2C13-440D-284D-A059-018CCEF329BC}"/>
                  </a:ext>
                </a:extLst>
              </p:cNvPr>
              <p:cNvCxnSpPr/>
              <p:nvPr/>
            </p:nvCxnSpPr>
            <p:spPr>
              <a:xfrm>
                <a:off x="11275072" y="2916052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2" name="Straight Connector 261">
                <a:extLst>
                  <a:ext uri="{FF2B5EF4-FFF2-40B4-BE49-F238E27FC236}">
                    <a16:creationId xmlns:a16="http://schemas.microsoft.com/office/drawing/2014/main" id="{66E1049D-7DC7-3B49-9361-0943692886F8}"/>
                  </a:ext>
                </a:extLst>
              </p:cNvPr>
              <p:cNvCxnSpPr/>
              <p:nvPr/>
            </p:nvCxnSpPr>
            <p:spPr>
              <a:xfrm>
                <a:off x="11360640" y="2834298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3" name="Straight Connector 262">
                <a:extLst>
                  <a:ext uri="{FF2B5EF4-FFF2-40B4-BE49-F238E27FC236}">
                    <a16:creationId xmlns:a16="http://schemas.microsoft.com/office/drawing/2014/main" id="{34EDAD46-E985-664C-8ED7-FEC07CDB544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275351" y="2826099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Straight Connector 263">
                <a:extLst>
                  <a:ext uri="{FF2B5EF4-FFF2-40B4-BE49-F238E27FC236}">
                    <a16:creationId xmlns:a16="http://schemas.microsoft.com/office/drawing/2014/main" id="{AA50E993-C2C3-CE43-9A0A-A960340773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519877" y="2994648"/>
                <a:ext cx="7775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6" name="Group 245">
              <a:extLst>
                <a:ext uri="{FF2B5EF4-FFF2-40B4-BE49-F238E27FC236}">
                  <a16:creationId xmlns:a16="http://schemas.microsoft.com/office/drawing/2014/main" id="{AF2BBD88-2363-F541-939E-C5863C8AF83B}"/>
                </a:ext>
              </a:extLst>
            </p:cNvPr>
            <p:cNvGrpSpPr/>
            <p:nvPr/>
          </p:nvGrpSpPr>
          <p:grpSpPr>
            <a:xfrm>
              <a:off x="10232597" y="1932405"/>
              <a:ext cx="290171" cy="454203"/>
              <a:chOff x="10952027" y="3313627"/>
              <a:chExt cx="290171" cy="454203"/>
            </a:xfrm>
          </p:grpSpPr>
          <p:sp>
            <p:nvSpPr>
              <p:cNvPr id="249" name="Cube 248">
                <a:extLst>
                  <a:ext uri="{FF2B5EF4-FFF2-40B4-BE49-F238E27FC236}">
                    <a16:creationId xmlns:a16="http://schemas.microsoft.com/office/drawing/2014/main" id="{1C8C36DD-DD6C-FB4E-9CA0-94FE5A624A94}"/>
                  </a:ext>
                </a:extLst>
              </p:cNvPr>
              <p:cNvSpPr/>
              <p:nvPr/>
            </p:nvSpPr>
            <p:spPr>
              <a:xfrm rot="5400000" flipH="1">
                <a:off x="10870011" y="3395643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250" name="Rectangle 249">
                <a:extLst>
                  <a:ext uri="{FF2B5EF4-FFF2-40B4-BE49-F238E27FC236}">
                    <a16:creationId xmlns:a16="http://schemas.microsoft.com/office/drawing/2014/main" id="{C443BF0C-1518-F044-B842-1C9F200CAB5F}"/>
                  </a:ext>
                </a:extLst>
              </p:cNvPr>
              <p:cNvSpPr/>
              <p:nvPr/>
            </p:nvSpPr>
            <p:spPr>
              <a:xfrm rot="5400000" flipH="1">
                <a:off x="11063354" y="3244318"/>
                <a:ext cx="81843" cy="2650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251" name="Straight Connector 250">
                <a:extLst>
                  <a:ext uri="{FF2B5EF4-FFF2-40B4-BE49-F238E27FC236}">
                    <a16:creationId xmlns:a16="http://schemas.microsoft.com/office/drawing/2014/main" id="{FFA708A0-D79E-BC47-802F-7C5DA49BA536}"/>
                  </a:ext>
                </a:extLst>
              </p:cNvPr>
              <p:cNvCxnSpPr/>
              <p:nvPr/>
            </p:nvCxnSpPr>
            <p:spPr>
              <a:xfrm rot="5400000" flipH="1">
                <a:off x="11137420" y="3255759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Straight Connector 251">
                <a:extLst>
                  <a:ext uri="{FF2B5EF4-FFF2-40B4-BE49-F238E27FC236}">
                    <a16:creationId xmlns:a16="http://schemas.microsoft.com/office/drawing/2014/main" id="{BC775498-C5BB-7E45-A43D-B46A6DB0DFD2}"/>
                  </a:ext>
                </a:extLst>
              </p:cNvPr>
              <p:cNvCxnSpPr/>
              <p:nvPr/>
            </p:nvCxnSpPr>
            <p:spPr>
              <a:xfrm rot="5400000" flipH="1">
                <a:off x="11051914" y="3339957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Straight Connector 252">
                <a:extLst>
                  <a:ext uri="{FF2B5EF4-FFF2-40B4-BE49-F238E27FC236}">
                    <a16:creationId xmlns:a16="http://schemas.microsoft.com/office/drawing/2014/main" id="{6C6F1659-7A60-484B-9905-21EB88CA9C65}"/>
                  </a:ext>
                </a:extLst>
              </p:cNvPr>
              <p:cNvCxnSpPr/>
              <p:nvPr/>
            </p:nvCxnSpPr>
            <p:spPr>
              <a:xfrm rot="5400000" flipH="1">
                <a:off x="11016614" y="3540730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id="{6D32E642-9788-5541-A20F-BBB8723B9CF3}"/>
                  </a:ext>
                </a:extLst>
              </p:cNvPr>
              <p:cNvCxnSpPr/>
              <p:nvPr/>
            </p:nvCxnSpPr>
            <p:spPr>
              <a:xfrm rot="5400000" flipH="1">
                <a:off x="11098368" y="3455162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Straight Connector 254">
                <a:extLst>
                  <a:ext uri="{FF2B5EF4-FFF2-40B4-BE49-F238E27FC236}">
                    <a16:creationId xmlns:a16="http://schemas.microsoft.com/office/drawing/2014/main" id="{D83A2FE2-C11B-3843-8643-33FB49C1EE0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11133817" y="3567701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Straight Connector 255">
                <a:extLst>
                  <a:ext uri="{FF2B5EF4-FFF2-40B4-BE49-F238E27FC236}">
                    <a16:creationId xmlns:a16="http://schemas.microsoft.com/office/drawing/2014/main" id="{623D8E74-CAEE-654D-9CD8-6D95A49C993A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11018367" y="3376274"/>
                <a:ext cx="7775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F5DCEFDA-F070-BD46-B926-79F39F225E53}"/>
                </a:ext>
              </a:extLst>
            </p:cNvPr>
            <p:cNvSpPr/>
            <p:nvPr/>
          </p:nvSpPr>
          <p:spPr>
            <a:xfrm>
              <a:off x="10304948" y="1954712"/>
              <a:ext cx="45719" cy="7921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A211C76F-B6CB-F343-9B9E-05164B4997F9}"/>
                </a:ext>
              </a:extLst>
            </p:cNvPr>
            <p:cNvSpPr/>
            <p:nvPr/>
          </p:nvSpPr>
          <p:spPr>
            <a:xfrm>
              <a:off x="10430213" y="3839425"/>
              <a:ext cx="116660" cy="14287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124" name="Can 123">
            <a:extLst>
              <a:ext uri="{FF2B5EF4-FFF2-40B4-BE49-F238E27FC236}">
                <a16:creationId xmlns:a16="http://schemas.microsoft.com/office/drawing/2014/main" id="{796C413A-0650-A646-B439-7D565531BD5D}"/>
              </a:ext>
            </a:extLst>
          </p:cNvPr>
          <p:cNvSpPr/>
          <p:nvPr/>
        </p:nvSpPr>
        <p:spPr>
          <a:xfrm>
            <a:off x="3971224" y="3486490"/>
            <a:ext cx="335268" cy="295206"/>
          </a:xfrm>
          <a:prstGeom prst="can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3" name="Can 122">
            <a:extLst>
              <a:ext uri="{FF2B5EF4-FFF2-40B4-BE49-F238E27FC236}">
                <a16:creationId xmlns:a16="http://schemas.microsoft.com/office/drawing/2014/main" id="{A486E57D-1AA3-7B46-BE7E-912E22328D4B}"/>
              </a:ext>
            </a:extLst>
          </p:cNvPr>
          <p:cNvSpPr/>
          <p:nvPr/>
        </p:nvSpPr>
        <p:spPr>
          <a:xfrm>
            <a:off x="3887745" y="3445258"/>
            <a:ext cx="502227" cy="223231"/>
          </a:xfrm>
          <a:prstGeom prst="can">
            <a:avLst>
              <a:gd name="adj" fmla="val 50000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2" name="Can 121">
            <a:extLst>
              <a:ext uri="{FF2B5EF4-FFF2-40B4-BE49-F238E27FC236}">
                <a16:creationId xmlns:a16="http://schemas.microsoft.com/office/drawing/2014/main" id="{5FF8FFDF-9CD3-DC4B-B13A-51BE2D1C5111}"/>
              </a:ext>
            </a:extLst>
          </p:cNvPr>
          <p:cNvSpPr/>
          <p:nvPr/>
        </p:nvSpPr>
        <p:spPr>
          <a:xfrm>
            <a:off x="3971225" y="2913580"/>
            <a:ext cx="335268" cy="599173"/>
          </a:xfrm>
          <a:prstGeom prst="can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id-ID" sz="1200"/>
              <a:t>JB</a:t>
            </a:r>
          </a:p>
        </p:txBody>
      </p:sp>
      <p:sp>
        <p:nvSpPr>
          <p:cNvPr id="279" name="Arc 278">
            <a:extLst>
              <a:ext uri="{FF2B5EF4-FFF2-40B4-BE49-F238E27FC236}">
                <a16:creationId xmlns:a16="http://schemas.microsoft.com/office/drawing/2014/main" id="{D19632E4-0449-A145-85C6-38862AFCF695}"/>
              </a:ext>
            </a:extLst>
          </p:cNvPr>
          <p:cNvSpPr/>
          <p:nvPr/>
        </p:nvSpPr>
        <p:spPr>
          <a:xfrm>
            <a:off x="3331163" y="2619557"/>
            <a:ext cx="1905952" cy="1600358"/>
          </a:xfrm>
          <a:prstGeom prst="arc">
            <a:avLst>
              <a:gd name="adj1" fmla="val 16130306"/>
              <a:gd name="adj2" fmla="val 2116985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0" name="Arc 279">
            <a:extLst>
              <a:ext uri="{FF2B5EF4-FFF2-40B4-BE49-F238E27FC236}">
                <a16:creationId xmlns:a16="http://schemas.microsoft.com/office/drawing/2014/main" id="{85812F78-F3DB-274F-9BC8-985876A1BC43}"/>
              </a:ext>
            </a:extLst>
          </p:cNvPr>
          <p:cNvSpPr/>
          <p:nvPr/>
        </p:nvSpPr>
        <p:spPr>
          <a:xfrm flipH="1">
            <a:off x="3317557" y="2613207"/>
            <a:ext cx="1905952" cy="1600358"/>
          </a:xfrm>
          <a:prstGeom prst="arc">
            <a:avLst>
              <a:gd name="adj1" fmla="val 16994111"/>
              <a:gd name="adj2" fmla="val 2116985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1" name="Arc 280">
            <a:extLst>
              <a:ext uri="{FF2B5EF4-FFF2-40B4-BE49-F238E27FC236}">
                <a16:creationId xmlns:a16="http://schemas.microsoft.com/office/drawing/2014/main" id="{53460160-D889-7B47-92C4-6C4F4DC7AF69}"/>
              </a:ext>
            </a:extLst>
          </p:cNvPr>
          <p:cNvSpPr/>
          <p:nvPr/>
        </p:nvSpPr>
        <p:spPr>
          <a:xfrm flipV="1">
            <a:off x="3325132" y="2571706"/>
            <a:ext cx="1905952" cy="1600358"/>
          </a:xfrm>
          <a:prstGeom prst="arc">
            <a:avLst>
              <a:gd name="adj1" fmla="val 16232788"/>
              <a:gd name="adj2" fmla="val 2116985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2" name="Arc 281">
            <a:extLst>
              <a:ext uri="{FF2B5EF4-FFF2-40B4-BE49-F238E27FC236}">
                <a16:creationId xmlns:a16="http://schemas.microsoft.com/office/drawing/2014/main" id="{AD63916E-AE13-684C-818F-EF925AD00E3C}"/>
              </a:ext>
            </a:extLst>
          </p:cNvPr>
          <p:cNvSpPr/>
          <p:nvPr/>
        </p:nvSpPr>
        <p:spPr>
          <a:xfrm flipH="1" flipV="1">
            <a:off x="3302380" y="2557957"/>
            <a:ext cx="1905952" cy="1600358"/>
          </a:xfrm>
          <a:prstGeom prst="arc">
            <a:avLst>
              <a:gd name="adj1" fmla="val 16881051"/>
              <a:gd name="adj2" fmla="val 2116985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3" name="Arc 282">
            <a:extLst>
              <a:ext uri="{FF2B5EF4-FFF2-40B4-BE49-F238E27FC236}">
                <a16:creationId xmlns:a16="http://schemas.microsoft.com/office/drawing/2014/main" id="{EB63B509-EDB7-2E41-875B-F84726D39AF7}"/>
              </a:ext>
            </a:extLst>
          </p:cNvPr>
          <p:cNvSpPr/>
          <p:nvPr/>
        </p:nvSpPr>
        <p:spPr>
          <a:xfrm flipH="1">
            <a:off x="3264388" y="2568124"/>
            <a:ext cx="1905952" cy="1600358"/>
          </a:xfrm>
          <a:prstGeom prst="arc">
            <a:avLst>
              <a:gd name="adj1" fmla="val 16710563"/>
              <a:gd name="adj2" fmla="val 21346369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4" name="Arc 283">
            <a:extLst>
              <a:ext uri="{FF2B5EF4-FFF2-40B4-BE49-F238E27FC236}">
                <a16:creationId xmlns:a16="http://schemas.microsoft.com/office/drawing/2014/main" id="{23518D50-D7E3-564C-B052-F4FB708E0CE7}"/>
              </a:ext>
            </a:extLst>
          </p:cNvPr>
          <p:cNvSpPr/>
          <p:nvPr/>
        </p:nvSpPr>
        <p:spPr>
          <a:xfrm>
            <a:off x="3325126" y="2550666"/>
            <a:ext cx="1905952" cy="1600358"/>
          </a:xfrm>
          <a:prstGeom prst="arc">
            <a:avLst>
              <a:gd name="adj1" fmla="val 16130306"/>
              <a:gd name="adj2" fmla="val 21461223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5" name="Arc 284">
            <a:extLst>
              <a:ext uri="{FF2B5EF4-FFF2-40B4-BE49-F238E27FC236}">
                <a16:creationId xmlns:a16="http://schemas.microsoft.com/office/drawing/2014/main" id="{DFE50B54-CD47-874E-B09F-EC3B484F1CC8}"/>
              </a:ext>
            </a:extLst>
          </p:cNvPr>
          <p:cNvSpPr/>
          <p:nvPr/>
        </p:nvSpPr>
        <p:spPr>
          <a:xfrm flipV="1">
            <a:off x="3320162" y="2508932"/>
            <a:ext cx="1905952" cy="1600358"/>
          </a:xfrm>
          <a:prstGeom prst="arc">
            <a:avLst>
              <a:gd name="adj1" fmla="val 16232788"/>
              <a:gd name="adj2" fmla="val 20915503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6" name="Arc 285">
            <a:extLst>
              <a:ext uri="{FF2B5EF4-FFF2-40B4-BE49-F238E27FC236}">
                <a16:creationId xmlns:a16="http://schemas.microsoft.com/office/drawing/2014/main" id="{408EE608-FDDA-744D-B117-F319050B3C7D}"/>
              </a:ext>
            </a:extLst>
          </p:cNvPr>
          <p:cNvSpPr/>
          <p:nvPr/>
        </p:nvSpPr>
        <p:spPr>
          <a:xfrm flipH="1" flipV="1">
            <a:off x="3241227" y="2559536"/>
            <a:ext cx="1905952" cy="1600358"/>
          </a:xfrm>
          <a:prstGeom prst="arc">
            <a:avLst>
              <a:gd name="adj1" fmla="val 16677792"/>
              <a:gd name="adj2" fmla="val 2116985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8" name="Arc 287">
            <a:extLst>
              <a:ext uri="{FF2B5EF4-FFF2-40B4-BE49-F238E27FC236}">
                <a16:creationId xmlns:a16="http://schemas.microsoft.com/office/drawing/2014/main" id="{275E07DF-5183-EB44-8305-08952702B4D7}"/>
              </a:ext>
            </a:extLst>
          </p:cNvPr>
          <p:cNvSpPr/>
          <p:nvPr/>
        </p:nvSpPr>
        <p:spPr>
          <a:xfrm flipH="1" flipV="1">
            <a:off x="3968700" y="3843774"/>
            <a:ext cx="388367" cy="256455"/>
          </a:xfrm>
          <a:prstGeom prst="arc">
            <a:avLst>
              <a:gd name="adj1" fmla="val 17863299"/>
              <a:gd name="adj2" fmla="val 20824152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9" name="Arc 288">
            <a:extLst>
              <a:ext uri="{FF2B5EF4-FFF2-40B4-BE49-F238E27FC236}">
                <a16:creationId xmlns:a16="http://schemas.microsoft.com/office/drawing/2014/main" id="{0830419B-38DD-CB45-A3F9-A09A9DF8B669}"/>
              </a:ext>
            </a:extLst>
          </p:cNvPr>
          <p:cNvSpPr/>
          <p:nvPr/>
        </p:nvSpPr>
        <p:spPr>
          <a:xfrm flipH="1" flipV="1">
            <a:off x="4175996" y="2777872"/>
            <a:ext cx="2268447" cy="1600358"/>
          </a:xfrm>
          <a:prstGeom prst="arc">
            <a:avLst>
              <a:gd name="adj1" fmla="val 13433582"/>
              <a:gd name="adj2" fmla="val 21001026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0" name="Freeform 289">
            <a:extLst>
              <a:ext uri="{FF2B5EF4-FFF2-40B4-BE49-F238E27FC236}">
                <a16:creationId xmlns:a16="http://schemas.microsoft.com/office/drawing/2014/main" id="{69B4317D-55FC-2745-90DF-38E0AD186C29}"/>
              </a:ext>
            </a:extLst>
          </p:cNvPr>
          <p:cNvSpPr/>
          <p:nvPr/>
        </p:nvSpPr>
        <p:spPr>
          <a:xfrm>
            <a:off x="3967247" y="3755481"/>
            <a:ext cx="119728" cy="262393"/>
          </a:xfrm>
          <a:custGeom>
            <a:avLst/>
            <a:gdLst>
              <a:gd name="connsiteX0" fmla="*/ 16361 w 119728"/>
              <a:gd name="connsiteY0" fmla="*/ 262393 h 262393"/>
              <a:gd name="connsiteX1" fmla="*/ 8410 w 119728"/>
              <a:gd name="connsiteY1" fmla="*/ 174929 h 262393"/>
              <a:gd name="connsiteX2" fmla="*/ 119728 w 119728"/>
              <a:gd name="connsiteY2" fmla="*/ 0 h 262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728" h="262393">
                <a:moveTo>
                  <a:pt x="16361" y="262393"/>
                </a:moveTo>
                <a:cubicBezTo>
                  <a:pt x="3771" y="240527"/>
                  <a:pt x="-8818" y="218661"/>
                  <a:pt x="8410" y="174929"/>
                </a:cubicBezTo>
                <a:cubicBezTo>
                  <a:pt x="25638" y="131197"/>
                  <a:pt x="72683" y="65598"/>
                  <a:pt x="119728" y="0"/>
                </a:cubicBezTo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8" name="Cube 447">
            <a:extLst>
              <a:ext uri="{FF2B5EF4-FFF2-40B4-BE49-F238E27FC236}">
                <a16:creationId xmlns:a16="http://schemas.microsoft.com/office/drawing/2014/main" id="{624D3245-4D8C-A74C-B93E-C2CD2D827B35}"/>
              </a:ext>
            </a:extLst>
          </p:cNvPr>
          <p:cNvSpPr/>
          <p:nvPr/>
        </p:nvSpPr>
        <p:spPr>
          <a:xfrm>
            <a:off x="259781" y="3304440"/>
            <a:ext cx="543247" cy="301547"/>
          </a:xfrm>
          <a:prstGeom prst="cube">
            <a:avLst>
              <a:gd name="adj" fmla="val 45689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MC</a:t>
            </a:r>
          </a:p>
        </p:txBody>
      </p:sp>
      <p:sp>
        <p:nvSpPr>
          <p:cNvPr id="449" name="Rectangle 448">
            <a:extLst>
              <a:ext uri="{FF2B5EF4-FFF2-40B4-BE49-F238E27FC236}">
                <a16:creationId xmlns:a16="http://schemas.microsoft.com/office/drawing/2014/main" id="{C84FE70C-70A1-F447-8FF8-1A5256EC2BDE}"/>
              </a:ext>
            </a:extLst>
          </p:cNvPr>
          <p:cNvSpPr/>
          <p:nvPr/>
        </p:nvSpPr>
        <p:spPr>
          <a:xfrm>
            <a:off x="280829" y="3464375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0" name="Rectangle 449">
            <a:extLst>
              <a:ext uri="{FF2B5EF4-FFF2-40B4-BE49-F238E27FC236}">
                <a16:creationId xmlns:a16="http://schemas.microsoft.com/office/drawing/2014/main" id="{5D60239A-2FA1-654B-9F77-F47A478A2EC7}"/>
              </a:ext>
            </a:extLst>
          </p:cNvPr>
          <p:cNvSpPr/>
          <p:nvPr/>
        </p:nvSpPr>
        <p:spPr>
          <a:xfrm>
            <a:off x="282643" y="3536039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1" name="Cube 450">
            <a:extLst>
              <a:ext uri="{FF2B5EF4-FFF2-40B4-BE49-F238E27FC236}">
                <a16:creationId xmlns:a16="http://schemas.microsoft.com/office/drawing/2014/main" id="{69EFAEB8-7BEB-3742-A757-E67AF47B2CD9}"/>
              </a:ext>
            </a:extLst>
          </p:cNvPr>
          <p:cNvSpPr/>
          <p:nvPr/>
        </p:nvSpPr>
        <p:spPr>
          <a:xfrm>
            <a:off x="288341" y="4549290"/>
            <a:ext cx="2034181" cy="295836"/>
          </a:xfrm>
          <a:prstGeom prst="cube">
            <a:avLst>
              <a:gd name="adj" fmla="val 147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/>
              <a:t>OTB</a:t>
            </a:r>
          </a:p>
        </p:txBody>
      </p:sp>
      <p:sp>
        <p:nvSpPr>
          <p:cNvPr id="452" name="Rectangle 451">
            <a:extLst>
              <a:ext uri="{FF2B5EF4-FFF2-40B4-BE49-F238E27FC236}">
                <a16:creationId xmlns:a16="http://schemas.microsoft.com/office/drawing/2014/main" id="{D8921346-778E-1E4C-B9B5-BEFBF9F8293E}"/>
              </a:ext>
            </a:extLst>
          </p:cNvPr>
          <p:cNvSpPr/>
          <p:nvPr/>
        </p:nvSpPr>
        <p:spPr>
          <a:xfrm>
            <a:off x="362356" y="4664752"/>
            <a:ext cx="101055" cy="1084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3" name="Rectangle 452">
            <a:extLst>
              <a:ext uri="{FF2B5EF4-FFF2-40B4-BE49-F238E27FC236}">
                <a16:creationId xmlns:a16="http://schemas.microsoft.com/office/drawing/2014/main" id="{96320925-F614-814B-A289-0755F49028AC}"/>
              </a:ext>
            </a:extLst>
          </p:cNvPr>
          <p:cNvSpPr/>
          <p:nvPr/>
        </p:nvSpPr>
        <p:spPr>
          <a:xfrm>
            <a:off x="487619" y="4664752"/>
            <a:ext cx="101055" cy="1084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4" name="Rectangle 453">
            <a:extLst>
              <a:ext uri="{FF2B5EF4-FFF2-40B4-BE49-F238E27FC236}">
                <a16:creationId xmlns:a16="http://schemas.microsoft.com/office/drawing/2014/main" id="{68586C81-F69D-BA40-9934-CBDEA8519909}"/>
              </a:ext>
            </a:extLst>
          </p:cNvPr>
          <p:cNvSpPr/>
          <p:nvPr/>
        </p:nvSpPr>
        <p:spPr>
          <a:xfrm>
            <a:off x="612882" y="4667250"/>
            <a:ext cx="101055" cy="1084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7" name="Cube 456">
            <a:extLst>
              <a:ext uri="{FF2B5EF4-FFF2-40B4-BE49-F238E27FC236}">
                <a16:creationId xmlns:a16="http://schemas.microsoft.com/office/drawing/2014/main" id="{6D43A8CF-45C5-5144-A575-BF6D1162D349}"/>
              </a:ext>
            </a:extLst>
          </p:cNvPr>
          <p:cNvSpPr/>
          <p:nvPr/>
        </p:nvSpPr>
        <p:spPr>
          <a:xfrm>
            <a:off x="707068" y="3307129"/>
            <a:ext cx="543247" cy="301547"/>
          </a:xfrm>
          <a:prstGeom prst="cube">
            <a:avLst>
              <a:gd name="adj" fmla="val 45689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MC</a:t>
            </a:r>
          </a:p>
        </p:txBody>
      </p:sp>
      <p:sp>
        <p:nvSpPr>
          <p:cNvPr id="458" name="Rectangle 457">
            <a:extLst>
              <a:ext uri="{FF2B5EF4-FFF2-40B4-BE49-F238E27FC236}">
                <a16:creationId xmlns:a16="http://schemas.microsoft.com/office/drawing/2014/main" id="{50753570-EC35-1148-B484-90D2668CF55C}"/>
              </a:ext>
            </a:extLst>
          </p:cNvPr>
          <p:cNvSpPr/>
          <p:nvPr/>
        </p:nvSpPr>
        <p:spPr>
          <a:xfrm>
            <a:off x="728116" y="3467064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9" name="Rectangle 458">
            <a:extLst>
              <a:ext uri="{FF2B5EF4-FFF2-40B4-BE49-F238E27FC236}">
                <a16:creationId xmlns:a16="http://schemas.microsoft.com/office/drawing/2014/main" id="{C4B3E41E-A0DB-D34D-BD74-AA8D2A9C42C7}"/>
              </a:ext>
            </a:extLst>
          </p:cNvPr>
          <p:cNvSpPr/>
          <p:nvPr/>
        </p:nvSpPr>
        <p:spPr>
          <a:xfrm>
            <a:off x="729930" y="3538728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0" name="Cube 459">
            <a:extLst>
              <a:ext uri="{FF2B5EF4-FFF2-40B4-BE49-F238E27FC236}">
                <a16:creationId xmlns:a16="http://schemas.microsoft.com/office/drawing/2014/main" id="{C60965A4-E32E-934C-A712-0B1CEA6F5B66}"/>
              </a:ext>
            </a:extLst>
          </p:cNvPr>
          <p:cNvSpPr/>
          <p:nvPr/>
        </p:nvSpPr>
        <p:spPr>
          <a:xfrm>
            <a:off x="1144053" y="3304440"/>
            <a:ext cx="543247" cy="301547"/>
          </a:xfrm>
          <a:prstGeom prst="cube">
            <a:avLst>
              <a:gd name="adj" fmla="val 45689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MC</a:t>
            </a:r>
          </a:p>
        </p:txBody>
      </p:sp>
      <p:sp>
        <p:nvSpPr>
          <p:cNvPr id="461" name="Rectangle 460">
            <a:extLst>
              <a:ext uri="{FF2B5EF4-FFF2-40B4-BE49-F238E27FC236}">
                <a16:creationId xmlns:a16="http://schemas.microsoft.com/office/drawing/2014/main" id="{FC3B51AA-834C-8347-95A1-EEB4543D104E}"/>
              </a:ext>
            </a:extLst>
          </p:cNvPr>
          <p:cNvSpPr/>
          <p:nvPr/>
        </p:nvSpPr>
        <p:spPr>
          <a:xfrm>
            <a:off x="1165101" y="3464375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2" name="Rectangle 461">
            <a:extLst>
              <a:ext uri="{FF2B5EF4-FFF2-40B4-BE49-F238E27FC236}">
                <a16:creationId xmlns:a16="http://schemas.microsoft.com/office/drawing/2014/main" id="{DF1964AB-7609-0E41-BE12-8C0A695A96C6}"/>
              </a:ext>
            </a:extLst>
          </p:cNvPr>
          <p:cNvSpPr/>
          <p:nvPr/>
        </p:nvSpPr>
        <p:spPr>
          <a:xfrm>
            <a:off x="1166915" y="3536039"/>
            <a:ext cx="69668" cy="548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3" name="Oval 462">
            <a:extLst>
              <a:ext uri="{FF2B5EF4-FFF2-40B4-BE49-F238E27FC236}">
                <a16:creationId xmlns:a16="http://schemas.microsoft.com/office/drawing/2014/main" id="{D603CC93-C895-244C-A83C-7AD8D3922B54}"/>
              </a:ext>
            </a:extLst>
          </p:cNvPr>
          <p:cNvSpPr/>
          <p:nvPr/>
        </p:nvSpPr>
        <p:spPr>
          <a:xfrm>
            <a:off x="272143" y="1551440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2</a:t>
            </a:r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7913F16F-3B63-EA45-A7A9-12242959DE8B}"/>
              </a:ext>
            </a:extLst>
          </p:cNvPr>
          <p:cNvSpPr/>
          <p:nvPr/>
        </p:nvSpPr>
        <p:spPr>
          <a:xfrm>
            <a:off x="166203" y="3566160"/>
            <a:ext cx="404733" cy="1149531"/>
          </a:xfrm>
          <a:custGeom>
            <a:avLst/>
            <a:gdLst>
              <a:gd name="connsiteX0" fmla="*/ 147306 w 404733"/>
              <a:gd name="connsiteY0" fmla="*/ 0 h 1149531"/>
              <a:gd name="connsiteX1" fmla="*/ 402031 w 404733"/>
              <a:gd name="connsiteY1" fmla="*/ 418011 h 1149531"/>
              <a:gd name="connsiteX2" fmla="*/ 3614 w 404733"/>
              <a:gd name="connsiteY2" fmla="*/ 979714 h 1149531"/>
              <a:gd name="connsiteX3" fmla="*/ 238746 w 404733"/>
              <a:gd name="connsiteY3" fmla="*/ 1149531 h 1149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4733" h="1149531">
                <a:moveTo>
                  <a:pt x="147306" y="0"/>
                </a:moveTo>
                <a:cubicBezTo>
                  <a:pt x="286643" y="127362"/>
                  <a:pt x="425980" y="254725"/>
                  <a:pt x="402031" y="418011"/>
                </a:cubicBezTo>
                <a:cubicBezTo>
                  <a:pt x="378082" y="581297"/>
                  <a:pt x="30828" y="857794"/>
                  <a:pt x="3614" y="979714"/>
                </a:cubicBezTo>
                <a:cubicBezTo>
                  <a:pt x="-23600" y="1101634"/>
                  <a:pt x="107573" y="1125582"/>
                  <a:pt x="238746" y="1149531"/>
                </a:cubicBezTo>
              </a:path>
            </a:pathLst>
          </a:cu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0AF9CEFF-CF58-6445-862B-07039F920E45}"/>
              </a:ext>
            </a:extLst>
          </p:cNvPr>
          <p:cNvSpPr/>
          <p:nvPr/>
        </p:nvSpPr>
        <p:spPr>
          <a:xfrm>
            <a:off x="277834" y="3572691"/>
            <a:ext cx="604873" cy="1143000"/>
          </a:xfrm>
          <a:custGeom>
            <a:avLst/>
            <a:gdLst>
              <a:gd name="connsiteX0" fmla="*/ 492875 w 604873"/>
              <a:gd name="connsiteY0" fmla="*/ 0 h 1143000"/>
              <a:gd name="connsiteX1" fmla="*/ 571252 w 604873"/>
              <a:gd name="connsiteY1" fmla="*/ 150223 h 1143000"/>
              <a:gd name="connsiteX2" fmla="*/ 9549 w 604873"/>
              <a:gd name="connsiteY2" fmla="*/ 901338 h 1143000"/>
              <a:gd name="connsiteX3" fmla="*/ 270806 w 604873"/>
              <a:gd name="connsiteY3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4873" h="1143000">
                <a:moveTo>
                  <a:pt x="492875" y="0"/>
                </a:moveTo>
                <a:cubicBezTo>
                  <a:pt x="572340" y="0"/>
                  <a:pt x="651806" y="0"/>
                  <a:pt x="571252" y="150223"/>
                </a:cubicBezTo>
                <a:cubicBezTo>
                  <a:pt x="490698" y="300446"/>
                  <a:pt x="59623" y="735875"/>
                  <a:pt x="9549" y="901338"/>
                </a:cubicBezTo>
                <a:cubicBezTo>
                  <a:pt x="-40525" y="1066801"/>
                  <a:pt x="115140" y="1104900"/>
                  <a:pt x="270806" y="1143000"/>
                </a:cubicBezTo>
              </a:path>
            </a:pathLst>
          </a:cu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1239DAEE-C15C-C547-B241-955B1C7417BF}"/>
              </a:ext>
            </a:extLst>
          </p:cNvPr>
          <p:cNvSpPr/>
          <p:nvPr/>
        </p:nvSpPr>
        <p:spPr>
          <a:xfrm>
            <a:off x="387424" y="3559629"/>
            <a:ext cx="820890" cy="1156062"/>
          </a:xfrm>
          <a:custGeom>
            <a:avLst/>
            <a:gdLst>
              <a:gd name="connsiteX0" fmla="*/ 820890 w 820890"/>
              <a:gd name="connsiteY0" fmla="*/ 0 h 1156062"/>
              <a:gd name="connsiteX1" fmla="*/ 24056 w 820890"/>
              <a:gd name="connsiteY1" fmla="*/ 849085 h 1156062"/>
              <a:gd name="connsiteX2" fmla="*/ 285313 w 820890"/>
              <a:gd name="connsiteY2" fmla="*/ 1156062 h 1156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0890" h="1156062">
                <a:moveTo>
                  <a:pt x="820890" y="0"/>
                </a:moveTo>
                <a:cubicBezTo>
                  <a:pt x="467104" y="328204"/>
                  <a:pt x="113319" y="656408"/>
                  <a:pt x="24056" y="849085"/>
                </a:cubicBezTo>
                <a:cubicBezTo>
                  <a:pt x="-65207" y="1041762"/>
                  <a:pt x="110053" y="1098912"/>
                  <a:pt x="285313" y="1156062"/>
                </a:cubicBezTo>
              </a:path>
            </a:pathLst>
          </a:cu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4" name="TextBox 513">
            <a:extLst>
              <a:ext uri="{FF2B5EF4-FFF2-40B4-BE49-F238E27FC236}">
                <a16:creationId xmlns:a16="http://schemas.microsoft.com/office/drawing/2014/main" id="{449BD8F1-140E-5545-8518-C978A8E11C5C}"/>
              </a:ext>
            </a:extLst>
          </p:cNvPr>
          <p:cNvSpPr txBox="1"/>
          <p:nvPr/>
        </p:nvSpPr>
        <p:spPr>
          <a:xfrm>
            <a:off x="6096000" y="1668560"/>
            <a:ext cx="5043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600"/>
              <a:t>Hubungkan OTB (</a:t>
            </a:r>
            <a:r>
              <a:rPr lang="id-ID" sz="1600" i="1"/>
              <a:t>optical termination box)</a:t>
            </a:r>
            <a:r>
              <a:rPr lang="id-ID" sz="1600"/>
              <a:t> dengan JB </a:t>
            </a:r>
            <a:r>
              <a:rPr lang="id-ID" sz="1600" i="1"/>
              <a:t>(Joint Box/Joint Closure)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600"/>
              <a:t>Untuk menghubungkan OTB dan JB dapat dilakukan dengan terminasi pada ujung kabel fiber optic dari JB dan disambungkan pada adapter yang terdapat di OTB </a:t>
            </a:r>
          </a:p>
        </p:txBody>
      </p:sp>
      <p:sp>
        <p:nvSpPr>
          <p:cNvPr id="556" name="Freeform 555">
            <a:extLst>
              <a:ext uri="{FF2B5EF4-FFF2-40B4-BE49-F238E27FC236}">
                <a16:creationId xmlns:a16="http://schemas.microsoft.com/office/drawing/2014/main" id="{F11E1211-5D4E-DB48-8C76-E49E5746313F}"/>
              </a:ext>
            </a:extLst>
          </p:cNvPr>
          <p:cNvSpPr/>
          <p:nvPr/>
        </p:nvSpPr>
        <p:spPr>
          <a:xfrm>
            <a:off x="6462163" y="3683023"/>
            <a:ext cx="332857" cy="203761"/>
          </a:xfrm>
          <a:custGeom>
            <a:avLst/>
            <a:gdLst>
              <a:gd name="connsiteX0" fmla="*/ 332857 w 332857"/>
              <a:gd name="connsiteY0" fmla="*/ 202774 h 203761"/>
              <a:gd name="connsiteX1" fmla="*/ 256338 w 332857"/>
              <a:gd name="connsiteY1" fmla="*/ 179819 h 203761"/>
              <a:gd name="connsiteX2" fmla="*/ 133908 w 332857"/>
              <a:gd name="connsiteY2" fmla="*/ 42085 h 203761"/>
              <a:gd name="connsiteX3" fmla="*/ 0 w 332857"/>
              <a:gd name="connsiteY3" fmla="*/ 0 h 20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2857" h="203761">
                <a:moveTo>
                  <a:pt x="332857" y="202774"/>
                </a:moveTo>
                <a:cubicBezTo>
                  <a:pt x="311176" y="204687"/>
                  <a:pt x="289496" y="206600"/>
                  <a:pt x="256338" y="179819"/>
                </a:cubicBezTo>
                <a:cubicBezTo>
                  <a:pt x="223180" y="153038"/>
                  <a:pt x="176631" y="72055"/>
                  <a:pt x="133908" y="42085"/>
                </a:cubicBezTo>
                <a:cubicBezTo>
                  <a:pt x="91185" y="12115"/>
                  <a:pt x="45592" y="6057"/>
                  <a:pt x="0" y="0"/>
                </a:cubicBezTo>
              </a:path>
            </a:pathLst>
          </a:cu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57" name="Rectangle 556">
            <a:extLst>
              <a:ext uri="{FF2B5EF4-FFF2-40B4-BE49-F238E27FC236}">
                <a16:creationId xmlns:a16="http://schemas.microsoft.com/office/drawing/2014/main" id="{5EB9F42A-8D87-2040-92C3-24F4F2EAEEE0}"/>
              </a:ext>
            </a:extLst>
          </p:cNvPr>
          <p:cNvSpPr/>
          <p:nvPr/>
        </p:nvSpPr>
        <p:spPr>
          <a:xfrm>
            <a:off x="7445602" y="3822005"/>
            <a:ext cx="275726" cy="14298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58" name="Rectangle 557">
            <a:extLst>
              <a:ext uri="{FF2B5EF4-FFF2-40B4-BE49-F238E27FC236}">
                <a16:creationId xmlns:a16="http://schemas.microsoft.com/office/drawing/2014/main" id="{54E7F43B-0D7A-7D41-9AE6-0322E763021D}"/>
              </a:ext>
            </a:extLst>
          </p:cNvPr>
          <p:cNvSpPr/>
          <p:nvPr/>
        </p:nvSpPr>
        <p:spPr>
          <a:xfrm>
            <a:off x="7016297" y="3822724"/>
            <a:ext cx="275726" cy="14298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59" name="Rectangle 558">
            <a:extLst>
              <a:ext uri="{FF2B5EF4-FFF2-40B4-BE49-F238E27FC236}">
                <a16:creationId xmlns:a16="http://schemas.microsoft.com/office/drawing/2014/main" id="{97E2A023-484C-1A4D-B910-BE59C866D9D6}"/>
              </a:ext>
            </a:extLst>
          </p:cNvPr>
          <p:cNvSpPr/>
          <p:nvPr/>
        </p:nvSpPr>
        <p:spPr>
          <a:xfrm>
            <a:off x="7201739" y="3805022"/>
            <a:ext cx="328893" cy="172168"/>
          </a:xfrm>
          <a:prstGeom prst="rect">
            <a:avLst/>
          </a:prstGeom>
          <a:solidFill>
            <a:srgbClr val="0070C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560" name="Picture 559">
            <a:extLst>
              <a:ext uri="{FF2B5EF4-FFF2-40B4-BE49-F238E27FC236}">
                <a16:creationId xmlns:a16="http://schemas.microsoft.com/office/drawing/2014/main" id="{2726160B-C5E2-2D42-AAF6-DA74645AB7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9" t="17208" b="36761"/>
          <a:stretch/>
        </p:blipFill>
        <p:spPr>
          <a:xfrm rot="21136587">
            <a:off x="9137758" y="4216117"/>
            <a:ext cx="1052839" cy="546986"/>
          </a:xfrm>
          <a:prstGeom prst="rect">
            <a:avLst/>
          </a:prstGeom>
        </p:spPr>
      </p:pic>
      <p:pic>
        <p:nvPicPr>
          <p:cNvPr id="561" name="Picture 560">
            <a:extLst>
              <a:ext uri="{FF2B5EF4-FFF2-40B4-BE49-F238E27FC236}">
                <a16:creationId xmlns:a16="http://schemas.microsoft.com/office/drawing/2014/main" id="{742E960D-4C8D-F047-AB8A-A848E214D0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73" t="68337"/>
          <a:stretch/>
        </p:blipFill>
        <p:spPr>
          <a:xfrm rot="20677638">
            <a:off x="8170234" y="4403942"/>
            <a:ext cx="819416" cy="365931"/>
          </a:xfrm>
          <a:prstGeom prst="rect">
            <a:avLst/>
          </a:prstGeom>
        </p:spPr>
      </p:pic>
      <p:pic>
        <p:nvPicPr>
          <p:cNvPr id="562" name="Picture 561">
            <a:extLst>
              <a:ext uri="{FF2B5EF4-FFF2-40B4-BE49-F238E27FC236}">
                <a16:creationId xmlns:a16="http://schemas.microsoft.com/office/drawing/2014/main" id="{1B7C508C-6666-184B-AF13-3F20C3DEB2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4" t="16096" r="16695" b="17206"/>
          <a:stretch/>
        </p:blipFill>
        <p:spPr>
          <a:xfrm rot="407064">
            <a:off x="7237819" y="4429172"/>
            <a:ext cx="453624" cy="421616"/>
          </a:xfrm>
          <a:prstGeom prst="rect">
            <a:avLst/>
          </a:prstGeom>
        </p:spPr>
      </p:pic>
      <p:sp>
        <p:nvSpPr>
          <p:cNvPr id="563" name="Rectangle 562">
            <a:extLst>
              <a:ext uri="{FF2B5EF4-FFF2-40B4-BE49-F238E27FC236}">
                <a16:creationId xmlns:a16="http://schemas.microsoft.com/office/drawing/2014/main" id="{75A0BF66-171E-1648-9BA7-C8C3377AE348}"/>
              </a:ext>
            </a:extLst>
          </p:cNvPr>
          <p:cNvSpPr/>
          <p:nvPr/>
        </p:nvSpPr>
        <p:spPr>
          <a:xfrm>
            <a:off x="7304314" y="3675232"/>
            <a:ext cx="123419" cy="5009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64" name="Rectangle 563">
            <a:extLst>
              <a:ext uri="{FF2B5EF4-FFF2-40B4-BE49-F238E27FC236}">
                <a16:creationId xmlns:a16="http://schemas.microsoft.com/office/drawing/2014/main" id="{9BB343D1-B748-7546-8D58-913B9256F75A}"/>
              </a:ext>
            </a:extLst>
          </p:cNvPr>
          <p:cNvSpPr/>
          <p:nvPr/>
        </p:nvSpPr>
        <p:spPr>
          <a:xfrm>
            <a:off x="7417666" y="4102201"/>
            <a:ext cx="1491633" cy="7374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65" name="Trapezoid 564">
            <a:extLst>
              <a:ext uri="{FF2B5EF4-FFF2-40B4-BE49-F238E27FC236}">
                <a16:creationId xmlns:a16="http://schemas.microsoft.com/office/drawing/2014/main" id="{25E7D7B7-7F2F-D94A-A45F-86E02CB0D637}"/>
              </a:ext>
            </a:extLst>
          </p:cNvPr>
          <p:cNvSpPr/>
          <p:nvPr/>
        </p:nvSpPr>
        <p:spPr>
          <a:xfrm rot="16200000">
            <a:off x="6858738" y="3778070"/>
            <a:ext cx="90023" cy="230837"/>
          </a:xfrm>
          <a:prstGeom prst="trapezoid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66" name="Freeform 565">
            <a:extLst>
              <a:ext uri="{FF2B5EF4-FFF2-40B4-BE49-F238E27FC236}">
                <a16:creationId xmlns:a16="http://schemas.microsoft.com/office/drawing/2014/main" id="{5C5403E5-0679-B841-BB5E-3ED76F1DA015}"/>
              </a:ext>
            </a:extLst>
          </p:cNvPr>
          <p:cNvSpPr/>
          <p:nvPr/>
        </p:nvSpPr>
        <p:spPr>
          <a:xfrm>
            <a:off x="7908051" y="3893499"/>
            <a:ext cx="494163" cy="142988"/>
          </a:xfrm>
          <a:custGeom>
            <a:avLst/>
            <a:gdLst>
              <a:gd name="connsiteX0" fmla="*/ 332857 w 332857"/>
              <a:gd name="connsiteY0" fmla="*/ 202774 h 203761"/>
              <a:gd name="connsiteX1" fmla="*/ 256338 w 332857"/>
              <a:gd name="connsiteY1" fmla="*/ 179819 h 203761"/>
              <a:gd name="connsiteX2" fmla="*/ 133908 w 332857"/>
              <a:gd name="connsiteY2" fmla="*/ 42085 h 203761"/>
              <a:gd name="connsiteX3" fmla="*/ 0 w 332857"/>
              <a:gd name="connsiteY3" fmla="*/ 0 h 20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2857" h="203761">
                <a:moveTo>
                  <a:pt x="332857" y="202774"/>
                </a:moveTo>
                <a:cubicBezTo>
                  <a:pt x="311176" y="204687"/>
                  <a:pt x="289496" y="206600"/>
                  <a:pt x="256338" y="179819"/>
                </a:cubicBezTo>
                <a:cubicBezTo>
                  <a:pt x="223180" y="153038"/>
                  <a:pt x="176631" y="72055"/>
                  <a:pt x="133908" y="42085"/>
                </a:cubicBezTo>
                <a:cubicBezTo>
                  <a:pt x="91185" y="12115"/>
                  <a:pt x="45592" y="6057"/>
                  <a:pt x="0" y="0"/>
                </a:cubicBez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67" name="Trapezoid 566">
            <a:extLst>
              <a:ext uri="{FF2B5EF4-FFF2-40B4-BE49-F238E27FC236}">
                <a16:creationId xmlns:a16="http://schemas.microsoft.com/office/drawing/2014/main" id="{BE29F0FC-934D-5540-A883-C96D33D7F0D9}"/>
              </a:ext>
            </a:extLst>
          </p:cNvPr>
          <p:cNvSpPr/>
          <p:nvPr/>
        </p:nvSpPr>
        <p:spPr>
          <a:xfrm rot="5400000" flipH="1">
            <a:off x="7789000" y="3782740"/>
            <a:ext cx="90023" cy="230837"/>
          </a:xfrm>
          <a:prstGeom prst="trapezoid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68" name="TextBox 567">
            <a:extLst>
              <a:ext uri="{FF2B5EF4-FFF2-40B4-BE49-F238E27FC236}">
                <a16:creationId xmlns:a16="http://schemas.microsoft.com/office/drawing/2014/main" id="{13C54DE9-791C-9947-9496-6A6BD3BB022D}"/>
              </a:ext>
            </a:extLst>
          </p:cNvPr>
          <p:cNvSpPr txBox="1"/>
          <p:nvPr/>
        </p:nvSpPr>
        <p:spPr>
          <a:xfrm>
            <a:off x="6569552" y="3600353"/>
            <a:ext cx="7434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Dari MC</a:t>
            </a:r>
          </a:p>
        </p:txBody>
      </p:sp>
      <p:cxnSp>
        <p:nvCxnSpPr>
          <p:cNvPr id="569" name="Straight Arrow Connector 568">
            <a:extLst>
              <a:ext uri="{FF2B5EF4-FFF2-40B4-BE49-F238E27FC236}">
                <a16:creationId xmlns:a16="http://schemas.microsoft.com/office/drawing/2014/main" id="{9486432D-2BA6-0A4E-9032-4EB03ECFB056}"/>
              </a:ext>
            </a:extLst>
          </p:cNvPr>
          <p:cNvCxnSpPr>
            <a:cxnSpLocks/>
          </p:cNvCxnSpPr>
          <p:nvPr/>
        </p:nvCxnSpPr>
        <p:spPr>
          <a:xfrm flipH="1">
            <a:off x="7360540" y="3891106"/>
            <a:ext cx="114252" cy="5943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0" name="Straight Arrow Connector 569">
            <a:extLst>
              <a:ext uri="{FF2B5EF4-FFF2-40B4-BE49-F238E27FC236}">
                <a16:creationId xmlns:a16="http://schemas.microsoft.com/office/drawing/2014/main" id="{D26C03D5-088A-9D4B-AA77-786241ECFBA3}"/>
              </a:ext>
            </a:extLst>
          </p:cNvPr>
          <p:cNvCxnSpPr>
            <a:cxnSpLocks/>
          </p:cNvCxnSpPr>
          <p:nvPr/>
        </p:nvCxnSpPr>
        <p:spPr>
          <a:xfrm>
            <a:off x="7875286" y="3899325"/>
            <a:ext cx="606835" cy="6240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1" name="Straight Arrow Connector 570">
            <a:extLst>
              <a:ext uri="{FF2B5EF4-FFF2-40B4-BE49-F238E27FC236}">
                <a16:creationId xmlns:a16="http://schemas.microsoft.com/office/drawing/2014/main" id="{44A13612-67B0-5043-8D88-FD0417CD7551}"/>
              </a:ext>
            </a:extLst>
          </p:cNvPr>
          <p:cNvCxnSpPr>
            <a:cxnSpLocks/>
          </p:cNvCxnSpPr>
          <p:nvPr/>
        </p:nvCxnSpPr>
        <p:spPr>
          <a:xfrm>
            <a:off x="7879580" y="3901333"/>
            <a:ext cx="1573815" cy="5328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2" name="TextBox 571">
            <a:extLst>
              <a:ext uri="{FF2B5EF4-FFF2-40B4-BE49-F238E27FC236}">
                <a16:creationId xmlns:a16="http://schemas.microsoft.com/office/drawing/2014/main" id="{30D436B1-71CF-AE4D-A927-084480E32464}"/>
              </a:ext>
            </a:extLst>
          </p:cNvPr>
          <p:cNvSpPr txBox="1"/>
          <p:nvPr/>
        </p:nvSpPr>
        <p:spPr>
          <a:xfrm>
            <a:off x="7491248" y="3593078"/>
            <a:ext cx="7434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Ke JB</a:t>
            </a:r>
          </a:p>
        </p:txBody>
      </p:sp>
      <p:sp>
        <p:nvSpPr>
          <p:cNvPr id="573" name="Freeform 572">
            <a:extLst>
              <a:ext uri="{FF2B5EF4-FFF2-40B4-BE49-F238E27FC236}">
                <a16:creationId xmlns:a16="http://schemas.microsoft.com/office/drawing/2014/main" id="{E889C9ED-D8F7-724D-9589-AD778C6FA5E8}"/>
              </a:ext>
            </a:extLst>
          </p:cNvPr>
          <p:cNvSpPr/>
          <p:nvPr/>
        </p:nvSpPr>
        <p:spPr>
          <a:xfrm flipV="1">
            <a:off x="8393112" y="3989604"/>
            <a:ext cx="336801" cy="45719"/>
          </a:xfrm>
          <a:custGeom>
            <a:avLst/>
            <a:gdLst>
              <a:gd name="connsiteX0" fmla="*/ 332857 w 332857"/>
              <a:gd name="connsiteY0" fmla="*/ 202774 h 203761"/>
              <a:gd name="connsiteX1" fmla="*/ 256338 w 332857"/>
              <a:gd name="connsiteY1" fmla="*/ 179819 h 203761"/>
              <a:gd name="connsiteX2" fmla="*/ 133908 w 332857"/>
              <a:gd name="connsiteY2" fmla="*/ 42085 h 203761"/>
              <a:gd name="connsiteX3" fmla="*/ 0 w 332857"/>
              <a:gd name="connsiteY3" fmla="*/ 0 h 203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2857" h="203761">
                <a:moveTo>
                  <a:pt x="332857" y="202774"/>
                </a:moveTo>
                <a:cubicBezTo>
                  <a:pt x="311176" y="204687"/>
                  <a:pt x="289496" y="206600"/>
                  <a:pt x="256338" y="179819"/>
                </a:cubicBezTo>
                <a:cubicBezTo>
                  <a:pt x="223180" y="153038"/>
                  <a:pt x="176631" y="72055"/>
                  <a:pt x="133908" y="42085"/>
                </a:cubicBezTo>
                <a:cubicBezTo>
                  <a:pt x="91185" y="12115"/>
                  <a:pt x="45592" y="6057"/>
                  <a:pt x="0" y="0"/>
                </a:cubicBezTo>
              </a:path>
            </a:pathLst>
          </a:cu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74" name="Arc 573">
            <a:extLst>
              <a:ext uri="{FF2B5EF4-FFF2-40B4-BE49-F238E27FC236}">
                <a16:creationId xmlns:a16="http://schemas.microsoft.com/office/drawing/2014/main" id="{DF222B2E-82C7-6844-8C7C-904C7F6D8276}"/>
              </a:ext>
            </a:extLst>
          </p:cNvPr>
          <p:cNvSpPr/>
          <p:nvPr/>
        </p:nvSpPr>
        <p:spPr>
          <a:xfrm flipV="1">
            <a:off x="7768635" y="2403237"/>
            <a:ext cx="2171656" cy="1587769"/>
          </a:xfrm>
          <a:prstGeom prst="arc">
            <a:avLst>
              <a:gd name="adj1" fmla="val 15623807"/>
              <a:gd name="adj2" fmla="val 19125465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575" name="Picture 574">
            <a:extLst>
              <a:ext uri="{FF2B5EF4-FFF2-40B4-BE49-F238E27FC236}">
                <a16:creationId xmlns:a16="http://schemas.microsoft.com/office/drawing/2014/main" id="{21775D31-307B-EA4D-8545-B40E66DF87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034" y="4249894"/>
            <a:ext cx="570065" cy="570065"/>
          </a:xfrm>
          <a:prstGeom prst="rect">
            <a:avLst/>
          </a:prstGeom>
        </p:spPr>
      </p:pic>
      <p:cxnSp>
        <p:nvCxnSpPr>
          <p:cNvPr id="576" name="Straight Arrow Connector 575">
            <a:extLst>
              <a:ext uri="{FF2B5EF4-FFF2-40B4-BE49-F238E27FC236}">
                <a16:creationId xmlns:a16="http://schemas.microsoft.com/office/drawing/2014/main" id="{CD6A5CE7-BD68-FC49-99AA-E0960966584F}"/>
              </a:ext>
            </a:extLst>
          </p:cNvPr>
          <p:cNvCxnSpPr>
            <a:cxnSpLocks/>
            <a:stCxn id="565" idx="0"/>
            <a:endCxn id="575" idx="0"/>
          </p:cNvCxnSpPr>
          <p:nvPr/>
        </p:nvCxnSpPr>
        <p:spPr>
          <a:xfrm flipH="1">
            <a:off x="6756067" y="3893488"/>
            <a:ext cx="32264" cy="3564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7" name="TextBox 576">
            <a:extLst>
              <a:ext uri="{FF2B5EF4-FFF2-40B4-BE49-F238E27FC236}">
                <a16:creationId xmlns:a16="http://schemas.microsoft.com/office/drawing/2014/main" id="{C45361FB-F83C-6248-810A-74293C909470}"/>
              </a:ext>
            </a:extLst>
          </p:cNvPr>
          <p:cNvSpPr txBox="1"/>
          <p:nvPr/>
        </p:nvSpPr>
        <p:spPr>
          <a:xfrm>
            <a:off x="7164717" y="4827256"/>
            <a:ext cx="7080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Adapter</a:t>
            </a:r>
          </a:p>
        </p:txBody>
      </p:sp>
      <p:sp>
        <p:nvSpPr>
          <p:cNvPr id="578" name="TextBox 577">
            <a:extLst>
              <a:ext uri="{FF2B5EF4-FFF2-40B4-BE49-F238E27FC236}">
                <a16:creationId xmlns:a16="http://schemas.microsoft.com/office/drawing/2014/main" id="{3D9C82E0-4982-7647-8229-8E89F64BEC39}"/>
              </a:ext>
            </a:extLst>
          </p:cNvPr>
          <p:cNvSpPr txBox="1"/>
          <p:nvPr/>
        </p:nvSpPr>
        <p:spPr>
          <a:xfrm>
            <a:off x="8143095" y="4820321"/>
            <a:ext cx="955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Fast Conn**</a:t>
            </a:r>
          </a:p>
        </p:txBody>
      </p:sp>
      <p:sp>
        <p:nvSpPr>
          <p:cNvPr id="579" name="TextBox 578">
            <a:extLst>
              <a:ext uri="{FF2B5EF4-FFF2-40B4-BE49-F238E27FC236}">
                <a16:creationId xmlns:a16="http://schemas.microsoft.com/office/drawing/2014/main" id="{1BECD127-B7D9-C341-B02E-1C0B0E8ED23C}"/>
              </a:ext>
            </a:extLst>
          </p:cNvPr>
          <p:cNvSpPr txBox="1"/>
          <p:nvPr/>
        </p:nvSpPr>
        <p:spPr>
          <a:xfrm>
            <a:off x="9098357" y="4817957"/>
            <a:ext cx="7946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Pigtail*</a:t>
            </a:r>
          </a:p>
        </p:txBody>
      </p:sp>
      <p:cxnSp>
        <p:nvCxnSpPr>
          <p:cNvPr id="580" name="Straight Arrow Connector 579">
            <a:extLst>
              <a:ext uri="{FF2B5EF4-FFF2-40B4-BE49-F238E27FC236}">
                <a16:creationId xmlns:a16="http://schemas.microsoft.com/office/drawing/2014/main" id="{C2D95A35-99E2-C749-A53D-2A84307F46E8}"/>
              </a:ext>
            </a:extLst>
          </p:cNvPr>
          <p:cNvCxnSpPr>
            <a:cxnSpLocks/>
          </p:cNvCxnSpPr>
          <p:nvPr/>
        </p:nvCxnSpPr>
        <p:spPr>
          <a:xfrm flipV="1">
            <a:off x="8859658" y="3488849"/>
            <a:ext cx="570024" cy="4995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1" name="TextBox 580">
            <a:extLst>
              <a:ext uri="{FF2B5EF4-FFF2-40B4-BE49-F238E27FC236}">
                <a16:creationId xmlns:a16="http://schemas.microsoft.com/office/drawing/2014/main" id="{22FF56B2-B3C0-9E45-AF40-50A934AE7543}"/>
              </a:ext>
            </a:extLst>
          </p:cNvPr>
          <p:cNvSpPr txBox="1"/>
          <p:nvPr/>
        </p:nvSpPr>
        <p:spPr>
          <a:xfrm>
            <a:off x="8900604" y="3235235"/>
            <a:ext cx="1552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Kabel FO 6 Core Ke JB</a:t>
            </a:r>
          </a:p>
        </p:txBody>
      </p:sp>
      <p:cxnSp>
        <p:nvCxnSpPr>
          <p:cNvPr id="582" name="Straight Arrow Connector 581">
            <a:extLst>
              <a:ext uri="{FF2B5EF4-FFF2-40B4-BE49-F238E27FC236}">
                <a16:creationId xmlns:a16="http://schemas.microsoft.com/office/drawing/2014/main" id="{BBF510C3-D364-7248-9789-67C77F7F78DD}"/>
              </a:ext>
            </a:extLst>
          </p:cNvPr>
          <p:cNvCxnSpPr>
            <a:cxnSpLocks/>
            <a:stCxn id="573" idx="3"/>
          </p:cNvCxnSpPr>
          <p:nvPr/>
        </p:nvCxnSpPr>
        <p:spPr>
          <a:xfrm flipH="1" flipV="1">
            <a:off x="8392274" y="3280438"/>
            <a:ext cx="838" cy="7548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3" name="TextBox 582">
            <a:extLst>
              <a:ext uri="{FF2B5EF4-FFF2-40B4-BE49-F238E27FC236}">
                <a16:creationId xmlns:a16="http://schemas.microsoft.com/office/drawing/2014/main" id="{5892654F-8285-494A-A711-B091DEF8A684}"/>
              </a:ext>
            </a:extLst>
          </p:cNvPr>
          <p:cNvSpPr txBox="1"/>
          <p:nvPr/>
        </p:nvSpPr>
        <p:spPr>
          <a:xfrm>
            <a:off x="7857542" y="2997742"/>
            <a:ext cx="14126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Terminasi Kabel FO</a:t>
            </a:r>
          </a:p>
        </p:txBody>
      </p:sp>
      <p:sp>
        <p:nvSpPr>
          <p:cNvPr id="584" name="TextBox 583">
            <a:extLst>
              <a:ext uri="{FF2B5EF4-FFF2-40B4-BE49-F238E27FC236}">
                <a16:creationId xmlns:a16="http://schemas.microsoft.com/office/drawing/2014/main" id="{2733CE2B-440F-D448-B070-FB0DD2037E06}"/>
              </a:ext>
            </a:extLst>
          </p:cNvPr>
          <p:cNvSpPr txBox="1"/>
          <p:nvPr/>
        </p:nvSpPr>
        <p:spPr>
          <a:xfrm>
            <a:off x="6323567" y="4824207"/>
            <a:ext cx="890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Patch Cord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B2148EF7-0CAD-7641-A996-8E212F0CE573}"/>
              </a:ext>
            </a:extLst>
          </p:cNvPr>
          <p:cNvSpPr/>
          <p:nvPr/>
        </p:nvSpPr>
        <p:spPr>
          <a:xfrm>
            <a:off x="7250223" y="3494546"/>
            <a:ext cx="1772335" cy="7687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86" name="TextBox 585">
            <a:extLst>
              <a:ext uri="{FF2B5EF4-FFF2-40B4-BE49-F238E27FC236}">
                <a16:creationId xmlns:a16="http://schemas.microsoft.com/office/drawing/2014/main" id="{CFD880C1-D401-4744-AB07-575F7C63FA54}"/>
              </a:ext>
            </a:extLst>
          </p:cNvPr>
          <p:cNvSpPr txBox="1"/>
          <p:nvPr/>
        </p:nvSpPr>
        <p:spPr>
          <a:xfrm>
            <a:off x="7110917" y="5265207"/>
            <a:ext cx="2064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OTB(Optical Termination Box)</a:t>
            </a:r>
          </a:p>
        </p:txBody>
      </p:sp>
      <p:sp>
        <p:nvSpPr>
          <p:cNvPr id="587" name="TextBox 586">
            <a:extLst>
              <a:ext uri="{FF2B5EF4-FFF2-40B4-BE49-F238E27FC236}">
                <a16:creationId xmlns:a16="http://schemas.microsoft.com/office/drawing/2014/main" id="{F5765828-BCE7-C443-998F-7C950BFC7B81}"/>
              </a:ext>
            </a:extLst>
          </p:cNvPr>
          <p:cNvSpPr txBox="1"/>
          <p:nvPr/>
        </p:nvSpPr>
        <p:spPr>
          <a:xfrm>
            <a:off x="6096000" y="5635006"/>
            <a:ext cx="5715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600"/>
              <a:t>Terminasi kabel FO dapat dilakukan dengan 2 cara yaitu menyambungkan kabel FO dan pigtail* menggunakan fusion splicer dan dengan cara manual menggunakan fast connector**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600"/>
              <a:t>Cara terminasi sudah dijelaskan pada slide sebelumnya</a:t>
            </a:r>
          </a:p>
        </p:txBody>
      </p:sp>
      <p:sp>
        <p:nvSpPr>
          <p:cNvPr id="588" name="TextBox 587">
            <a:extLst>
              <a:ext uri="{FF2B5EF4-FFF2-40B4-BE49-F238E27FC236}">
                <a16:creationId xmlns:a16="http://schemas.microsoft.com/office/drawing/2014/main" id="{A1782513-8413-2946-9809-0649AD256187}"/>
              </a:ext>
            </a:extLst>
          </p:cNvPr>
          <p:cNvSpPr txBox="1"/>
          <p:nvPr/>
        </p:nvSpPr>
        <p:spPr>
          <a:xfrm>
            <a:off x="72157" y="5023873"/>
            <a:ext cx="32628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600" i="1"/>
              <a:t>*)Terminasi kabel fo adalah proses pemasangann konektor pada kabel fiber optic</a:t>
            </a:r>
          </a:p>
        </p:txBody>
      </p:sp>
    </p:spTree>
    <p:extLst>
      <p:ext uri="{BB962C8B-B14F-4D97-AF65-F5344CB8AC3E}">
        <p14:creationId xmlns:p14="http://schemas.microsoft.com/office/powerpoint/2010/main" val="28239987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Can 542">
            <a:extLst>
              <a:ext uri="{FF2B5EF4-FFF2-40B4-BE49-F238E27FC236}">
                <a16:creationId xmlns:a16="http://schemas.microsoft.com/office/drawing/2014/main" id="{FD62046F-246A-5644-B26C-191318F77D79}"/>
              </a:ext>
            </a:extLst>
          </p:cNvPr>
          <p:cNvSpPr/>
          <p:nvPr/>
        </p:nvSpPr>
        <p:spPr>
          <a:xfrm>
            <a:off x="10744757" y="5740972"/>
            <a:ext cx="363246" cy="434128"/>
          </a:xfrm>
          <a:prstGeom prst="can">
            <a:avLst>
              <a:gd name="adj" fmla="val 41767"/>
            </a:avLst>
          </a:prstGeom>
          <a:solidFill>
            <a:schemeClr val="tx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42" name="Can 541">
            <a:extLst>
              <a:ext uri="{FF2B5EF4-FFF2-40B4-BE49-F238E27FC236}">
                <a16:creationId xmlns:a16="http://schemas.microsoft.com/office/drawing/2014/main" id="{48812B66-AE59-BE4B-9FBB-7BDD24D301B9}"/>
              </a:ext>
            </a:extLst>
          </p:cNvPr>
          <p:cNvSpPr/>
          <p:nvPr/>
        </p:nvSpPr>
        <p:spPr>
          <a:xfrm>
            <a:off x="7959353" y="5744790"/>
            <a:ext cx="363246" cy="434128"/>
          </a:xfrm>
          <a:prstGeom prst="can">
            <a:avLst>
              <a:gd name="adj" fmla="val 41767"/>
            </a:avLst>
          </a:prstGeom>
          <a:solidFill>
            <a:schemeClr val="tx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1A527C8E-251E-B447-AA08-A537D6CE8600}"/>
              </a:ext>
            </a:extLst>
          </p:cNvPr>
          <p:cNvSpPr/>
          <p:nvPr/>
        </p:nvSpPr>
        <p:spPr>
          <a:xfrm>
            <a:off x="8008903" y="4238658"/>
            <a:ext cx="423745" cy="757492"/>
          </a:xfrm>
          <a:custGeom>
            <a:avLst/>
            <a:gdLst>
              <a:gd name="connsiteX0" fmla="*/ 61231 w 423745"/>
              <a:gd name="connsiteY0" fmla="*/ 757492 h 757492"/>
              <a:gd name="connsiteX1" fmla="*/ 28768 w 423745"/>
              <a:gd name="connsiteY1" fmla="*/ 167731 h 757492"/>
              <a:gd name="connsiteX2" fmla="*/ 423745 w 423745"/>
              <a:gd name="connsiteY2" fmla="*/ 0 h 757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3745" h="757492">
                <a:moveTo>
                  <a:pt x="61231" y="757492"/>
                </a:moveTo>
                <a:cubicBezTo>
                  <a:pt x="14790" y="525736"/>
                  <a:pt x="-31651" y="293980"/>
                  <a:pt x="28768" y="167731"/>
                </a:cubicBezTo>
                <a:cubicBezTo>
                  <a:pt x="89187" y="41482"/>
                  <a:pt x="256466" y="20741"/>
                  <a:pt x="423745" y="0"/>
                </a:cubicBezTo>
              </a:path>
            </a:pathLst>
          </a:cu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25" name="Freeform 524">
            <a:extLst>
              <a:ext uri="{FF2B5EF4-FFF2-40B4-BE49-F238E27FC236}">
                <a16:creationId xmlns:a16="http://schemas.microsoft.com/office/drawing/2014/main" id="{3D1FB3AC-9D2B-7B4F-A903-9D021EB82B9F}"/>
              </a:ext>
            </a:extLst>
          </p:cNvPr>
          <p:cNvSpPr/>
          <p:nvPr/>
        </p:nvSpPr>
        <p:spPr>
          <a:xfrm flipH="1">
            <a:off x="10717416" y="4250368"/>
            <a:ext cx="423745" cy="757492"/>
          </a:xfrm>
          <a:custGeom>
            <a:avLst/>
            <a:gdLst>
              <a:gd name="connsiteX0" fmla="*/ 61231 w 423745"/>
              <a:gd name="connsiteY0" fmla="*/ 757492 h 757492"/>
              <a:gd name="connsiteX1" fmla="*/ 28768 w 423745"/>
              <a:gd name="connsiteY1" fmla="*/ 167731 h 757492"/>
              <a:gd name="connsiteX2" fmla="*/ 423745 w 423745"/>
              <a:gd name="connsiteY2" fmla="*/ 0 h 757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3745" h="757492">
                <a:moveTo>
                  <a:pt x="61231" y="757492"/>
                </a:moveTo>
                <a:cubicBezTo>
                  <a:pt x="14790" y="525736"/>
                  <a:pt x="-31651" y="293980"/>
                  <a:pt x="28768" y="167731"/>
                </a:cubicBezTo>
                <a:cubicBezTo>
                  <a:pt x="89187" y="41482"/>
                  <a:pt x="256466" y="20741"/>
                  <a:pt x="423745" y="0"/>
                </a:cubicBezTo>
              </a:path>
            </a:pathLst>
          </a:cu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9" name="Can 448">
            <a:extLst>
              <a:ext uri="{FF2B5EF4-FFF2-40B4-BE49-F238E27FC236}">
                <a16:creationId xmlns:a16="http://schemas.microsoft.com/office/drawing/2014/main" id="{855A2119-EA79-FB4F-A2E5-A1A2711EE951}"/>
              </a:ext>
            </a:extLst>
          </p:cNvPr>
          <p:cNvSpPr/>
          <p:nvPr/>
        </p:nvSpPr>
        <p:spPr>
          <a:xfrm>
            <a:off x="6604119" y="5926672"/>
            <a:ext cx="188032" cy="785749"/>
          </a:xfrm>
          <a:prstGeom prst="can">
            <a:avLst>
              <a:gd name="adj" fmla="val 36049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8" name="Can 447">
            <a:extLst>
              <a:ext uri="{FF2B5EF4-FFF2-40B4-BE49-F238E27FC236}">
                <a16:creationId xmlns:a16="http://schemas.microsoft.com/office/drawing/2014/main" id="{AB018822-21AF-7646-868B-75984C198EC3}"/>
              </a:ext>
            </a:extLst>
          </p:cNvPr>
          <p:cNvSpPr/>
          <p:nvPr/>
        </p:nvSpPr>
        <p:spPr>
          <a:xfrm>
            <a:off x="6163969" y="5932037"/>
            <a:ext cx="188032" cy="785749"/>
          </a:xfrm>
          <a:prstGeom prst="can">
            <a:avLst>
              <a:gd name="adj" fmla="val 36049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64" name="Can 363">
            <a:extLst>
              <a:ext uri="{FF2B5EF4-FFF2-40B4-BE49-F238E27FC236}">
                <a16:creationId xmlns:a16="http://schemas.microsoft.com/office/drawing/2014/main" id="{F51C034E-88BD-A747-8A96-F352494AA3E3}"/>
              </a:ext>
            </a:extLst>
          </p:cNvPr>
          <p:cNvSpPr/>
          <p:nvPr/>
        </p:nvSpPr>
        <p:spPr>
          <a:xfrm>
            <a:off x="6131825" y="5533366"/>
            <a:ext cx="676110" cy="486501"/>
          </a:xfrm>
          <a:prstGeom prst="can">
            <a:avLst>
              <a:gd name="adj" fmla="val 3624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0" name="Arc 299">
            <a:extLst>
              <a:ext uri="{FF2B5EF4-FFF2-40B4-BE49-F238E27FC236}">
                <a16:creationId xmlns:a16="http://schemas.microsoft.com/office/drawing/2014/main" id="{772D15C8-E45A-7E41-9215-1A3C746814A3}"/>
              </a:ext>
            </a:extLst>
          </p:cNvPr>
          <p:cNvSpPr/>
          <p:nvPr/>
        </p:nvSpPr>
        <p:spPr>
          <a:xfrm flipV="1">
            <a:off x="-1368416" y="2560372"/>
            <a:ext cx="2171656" cy="1587769"/>
          </a:xfrm>
          <a:prstGeom prst="arc">
            <a:avLst>
              <a:gd name="adj1" fmla="val 19631228"/>
              <a:gd name="adj2" fmla="val 2116985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4200"/>
              <a:t>Panduan.....</a:t>
            </a:r>
          </a:p>
        </p:txBody>
      </p: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47829393-D594-A345-BBF3-C9DD7C5DE3BF}"/>
              </a:ext>
            </a:extLst>
          </p:cNvPr>
          <p:cNvGrpSpPr/>
          <p:nvPr/>
        </p:nvGrpSpPr>
        <p:grpSpPr>
          <a:xfrm>
            <a:off x="3077969" y="1974158"/>
            <a:ext cx="2434489" cy="4261473"/>
            <a:chOff x="9225915" y="1617829"/>
            <a:chExt cx="2434489" cy="4261473"/>
          </a:xfrm>
        </p:grpSpPr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5DD01FDB-88BC-EC42-81F6-B9902C49A9E9}"/>
                </a:ext>
              </a:extLst>
            </p:cNvPr>
            <p:cNvGrpSpPr/>
            <p:nvPr/>
          </p:nvGrpSpPr>
          <p:grpSpPr>
            <a:xfrm>
              <a:off x="9225915" y="2800487"/>
              <a:ext cx="454203" cy="290171"/>
              <a:chOff x="9226220" y="2797701"/>
              <a:chExt cx="454203" cy="290171"/>
            </a:xfrm>
          </p:grpSpPr>
          <p:sp>
            <p:nvSpPr>
              <p:cNvPr id="184" name="Cube 183">
                <a:extLst>
                  <a:ext uri="{FF2B5EF4-FFF2-40B4-BE49-F238E27FC236}">
                    <a16:creationId xmlns:a16="http://schemas.microsoft.com/office/drawing/2014/main" id="{4AEC19FF-E7A3-7841-888F-64D8381FBAF0}"/>
                  </a:ext>
                </a:extLst>
              </p:cNvPr>
              <p:cNvSpPr/>
              <p:nvPr/>
            </p:nvSpPr>
            <p:spPr>
              <a:xfrm>
                <a:off x="9226220" y="2797701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90EC15AA-F4C3-B44E-9C88-1C7083618B4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51620" y="2810401"/>
                <a:ext cx="89230" cy="94724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FB66D8B8-3C80-0947-A8B4-2CDD75344174}"/>
                  </a:ext>
                </a:extLst>
              </p:cNvPr>
              <p:cNvCxnSpPr/>
              <p:nvPr/>
            </p:nvCxnSpPr>
            <p:spPr>
              <a:xfrm>
                <a:off x="9251620" y="2901950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DCB0C832-2E46-B044-B091-DEED39E45564}"/>
                  </a:ext>
                </a:extLst>
              </p:cNvPr>
              <p:cNvCxnSpPr/>
              <p:nvPr/>
            </p:nvCxnSpPr>
            <p:spPr>
              <a:xfrm>
                <a:off x="9344025" y="2810401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7BC17C6C-7228-8A44-8F6E-8991072D03F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90075" y="2810401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F7976379-955E-8B48-83B0-9B0F2495AFBF}"/>
                  </a:ext>
                </a:extLst>
              </p:cNvPr>
              <p:cNvCxnSpPr/>
              <p:nvPr/>
            </p:nvCxnSpPr>
            <p:spPr>
              <a:xfrm>
                <a:off x="9347200" y="2810401"/>
                <a:ext cx="0" cy="9154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7" name="Can 126">
              <a:extLst>
                <a:ext uri="{FF2B5EF4-FFF2-40B4-BE49-F238E27FC236}">
                  <a16:creationId xmlns:a16="http://schemas.microsoft.com/office/drawing/2014/main" id="{E1C44C49-1A4B-B34A-8653-66793F7729A2}"/>
                </a:ext>
              </a:extLst>
            </p:cNvPr>
            <p:cNvSpPr/>
            <p:nvPr/>
          </p:nvSpPr>
          <p:spPr>
            <a:xfrm>
              <a:off x="10299874" y="1617829"/>
              <a:ext cx="338097" cy="4261473"/>
            </a:xfrm>
            <a:prstGeom prst="can">
              <a:avLst>
                <a:gd name="adj" fmla="val 54546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227" name="Group 226">
              <a:extLst>
                <a:ext uri="{FF2B5EF4-FFF2-40B4-BE49-F238E27FC236}">
                  <a16:creationId xmlns:a16="http://schemas.microsoft.com/office/drawing/2014/main" id="{BA7342C0-FF6D-6E4E-8751-DD2B3F87E441}"/>
                </a:ext>
              </a:extLst>
            </p:cNvPr>
            <p:cNvGrpSpPr/>
            <p:nvPr/>
          </p:nvGrpSpPr>
          <p:grpSpPr>
            <a:xfrm rot="5400000" flipH="1">
              <a:off x="10160107" y="3588218"/>
              <a:ext cx="454203" cy="290171"/>
              <a:chOff x="9226220" y="2797701"/>
              <a:chExt cx="454203" cy="290171"/>
            </a:xfrm>
          </p:grpSpPr>
          <p:sp>
            <p:nvSpPr>
              <p:cNvPr id="228" name="Cube 227">
                <a:extLst>
                  <a:ext uri="{FF2B5EF4-FFF2-40B4-BE49-F238E27FC236}">
                    <a16:creationId xmlns:a16="http://schemas.microsoft.com/office/drawing/2014/main" id="{E1812279-2DB5-674F-AC12-C9E8F054CB03}"/>
                  </a:ext>
                </a:extLst>
              </p:cNvPr>
              <p:cNvSpPr/>
              <p:nvPr/>
            </p:nvSpPr>
            <p:spPr>
              <a:xfrm>
                <a:off x="9226220" y="2797701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229" name="Straight Connector 228">
                <a:extLst>
                  <a:ext uri="{FF2B5EF4-FFF2-40B4-BE49-F238E27FC236}">
                    <a16:creationId xmlns:a16="http://schemas.microsoft.com/office/drawing/2014/main" id="{23C26391-D8D5-4A4D-9B1E-59FC05E68A7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51620" y="2810401"/>
                <a:ext cx="89230" cy="94724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Straight Connector 229">
                <a:extLst>
                  <a:ext uri="{FF2B5EF4-FFF2-40B4-BE49-F238E27FC236}">
                    <a16:creationId xmlns:a16="http://schemas.microsoft.com/office/drawing/2014/main" id="{BCCD0DF0-4981-894D-9712-41055D903A8D}"/>
                  </a:ext>
                </a:extLst>
              </p:cNvPr>
              <p:cNvCxnSpPr/>
              <p:nvPr/>
            </p:nvCxnSpPr>
            <p:spPr>
              <a:xfrm>
                <a:off x="9251620" y="2901950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Straight Connector 230">
                <a:extLst>
                  <a:ext uri="{FF2B5EF4-FFF2-40B4-BE49-F238E27FC236}">
                    <a16:creationId xmlns:a16="http://schemas.microsoft.com/office/drawing/2014/main" id="{238EE373-7EB8-BE47-BBB1-C88B45955757}"/>
                  </a:ext>
                </a:extLst>
              </p:cNvPr>
              <p:cNvCxnSpPr/>
              <p:nvPr/>
            </p:nvCxnSpPr>
            <p:spPr>
              <a:xfrm>
                <a:off x="9344025" y="2810401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Straight Connector 231">
                <a:extLst>
                  <a:ext uri="{FF2B5EF4-FFF2-40B4-BE49-F238E27FC236}">
                    <a16:creationId xmlns:a16="http://schemas.microsoft.com/office/drawing/2014/main" id="{E787CE7D-1752-3248-BA37-0E62673771C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90075" y="2810401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232">
                <a:extLst>
                  <a:ext uri="{FF2B5EF4-FFF2-40B4-BE49-F238E27FC236}">
                    <a16:creationId xmlns:a16="http://schemas.microsoft.com/office/drawing/2014/main" id="{BF7B8C08-93EE-C441-AC2B-99076C19A9E7}"/>
                  </a:ext>
                </a:extLst>
              </p:cNvPr>
              <p:cNvCxnSpPr/>
              <p:nvPr/>
            </p:nvCxnSpPr>
            <p:spPr>
              <a:xfrm>
                <a:off x="9347200" y="2810401"/>
                <a:ext cx="0" cy="9154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8" name="Cube 127">
              <a:extLst>
                <a:ext uri="{FF2B5EF4-FFF2-40B4-BE49-F238E27FC236}">
                  <a16:creationId xmlns:a16="http://schemas.microsoft.com/office/drawing/2014/main" id="{5A81F404-BF11-6042-85F9-9FF0148116F9}"/>
                </a:ext>
              </a:extLst>
            </p:cNvPr>
            <p:cNvSpPr/>
            <p:nvPr/>
          </p:nvSpPr>
          <p:spPr>
            <a:xfrm>
              <a:off x="10261586" y="2957063"/>
              <a:ext cx="235037" cy="664096"/>
            </a:xfrm>
            <a:prstGeom prst="cube">
              <a:avLst>
                <a:gd name="adj" fmla="val 40855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29" name="Cube 128">
              <a:extLst>
                <a:ext uri="{FF2B5EF4-FFF2-40B4-BE49-F238E27FC236}">
                  <a16:creationId xmlns:a16="http://schemas.microsoft.com/office/drawing/2014/main" id="{2BE256CB-4B65-1246-8F56-E74C2CF98E74}"/>
                </a:ext>
              </a:extLst>
            </p:cNvPr>
            <p:cNvSpPr/>
            <p:nvPr/>
          </p:nvSpPr>
          <p:spPr>
            <a:xfrm>
              <a:off x="9563569" y="2838367"/>
              <a:ext cx="1745296" cy="215629"/>
            </a:xfrm>
            <a:prstGeom prst="cube">
              <a:avLst>
                <a:gd name="adj" fmla="val 44812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30" name="Cube 129">
              <a:extLst>
                <a:ext uri="{FF2B5EF4-FFF2-40B4-BE49-F238E27FC236}">
                  <a16:creationId xmlns:a16="http://schemas.microsoft.com/office/drawing/2014/main" id="{7A0C1F90-BBA9-2C44-9C06-7CECE755D56E}"/>
                </a:ext>
              </a:extLst>
            </p:cNvPr>
            <p:cNvSpPr/>
            <p:nvPr/>
          </p:nvSpPr>
          <p:spPr>
            <a:xfrm>
              <a:off x="10272594" y="2271204"/>
              <a:ext cx="235037" cy="664096"/>
            </a:xfrm>
            <a:prstGeom prst="cube">
              <a:avLst>
                <a:gd name="adj" fmla="val 40855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208" name="Group 207">
              <a:extLst>
                <a:ext uri="{FF2B5EF4-FFF2-40B4-BE49-F238E27FC236}">
                  <a16:creationId xmlns:a16="http://schemas.microsoft.com/office/drawing/2014/main" id="{7AF9AE82-5622-4C43-BB61-38340E0FADC2}"/>
                </a:ext>
              </a:extLst>
            </p:cNvPr>
            <p:cNvGrpSpPr/>
            <p:nvPr/>
          </p:nvGrpSpPr>
          <p:grpSpPr>
            <a:xfrm>
              <a:off x="11206201" y="2809695"/>
              <a:ext cx="454203" cy="290171"/>
              <a:chOff x="11167199" y="2809695"/>
              <a:chExt cx="454203" cy="290171"/>
            </a:xfrm>
          </p:grpSpPr>
          <p:sp>
            <p:nvSpPr>
              <p:cNvPr id="209" name="Cube 208">
                <a:extLst>
                  <a:ext uri="{FF2B5EF4-FFF2-40B4-BE49-F238E27FC236}">
                    <a16:creationId xmlns:a16="http://schemas.microsoft.com/office/drawing/2014/main" id="{398B85DF-67B2-5B48-8BAA-12ADD5C8359D}"/>
                  </a:ext>
                </a:extLst>
              </p:cNvPr>
              <p:cNvSpPr/>
              <p:nvPr/>
            </p:nvSpPr>
            <p:spPr>
              <a:xfrm>
                <a:off x="11167199" y="2809695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210" name="Rectangle 209">
                <a:extLst>
                  <a:ext uri="{FF2B5EF4-FFF2-40B4-BE49-F238E27FC236}">
                    <a16:creationId xmlns:a16="http://schemas.microsoft.com/office/drawing/2014/main" id="{5773D0FF-CC84-2B4F-92E7-DDE3E66F4466}"/>
                  </a:ext>
                </a:extLst>
              </p:cNvPr>
              <p:cNvSpPr/>
              <p:nvPr/>
            </p:nvSpPr>
            <p:spPr>
              <a:xfrm>
                <a:off x="11517252" y="2815080"/>
                <a:ext cx="81843" cy="279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34965357-710D-104A-8D32-8289184A6D6B}"/>
                  </a:ext>
                </a:extLst>
              </p:cNvPr>
              <p:cNvCxnSpPr/>
              <p:nvPr/>
            </p:nvCxnSpPr>
            <p:spPr>
              <a:xfrm>
                <a:off x="11599095" y="2834298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2" name="Straight Connector 211">
                <a:extLst>
                  <a:ext uri="{FF2B5EF4-FFF2-40B4-BE49-F238E27FC236}">
                    <a16:creationId xmlns:a16="http://schemas.microsoft.com/office/drawing/2014/main" id="{65388C33-5E9C-D84E-8E6F-CAF8F520A4AD}"/>
                  </a:ext>
                </a:extLst>
              </p:cNvPr>
              <p:cNvCxnSpPr/>
              <p:nvPr/>
            </p:nvCxnSpPr>
            <p:spPr>
              <a:xfrm>
                <a:off x="11514897" y="2919804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Straight Connector 212">
                <a:extLst>
                  <a:ext uri="{FF2B5EF4-FFF2-40B4-BE49-F238E27FC236}">
                    <a16:creationId xmlns:a16="http://schemas.microsoft.com/office/drawing/2014/main" id="{380454B7-A57D-3442-9AD4-38C77822DDB0}"/>
                  </a:ext>
                </a:extLst>
              </p:cNvPr>
              <p:cNvCxnSpPr/>
              <p:nvPr/>
            </p:nvCxnSpPr>
            <p:spPr>
              <a:xfrm>
                <a:off x="11275072" y="2916052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Straight Connector 213">
                <a:extLst>
                  <a:ext uri="{FF2B5EF4-FFF2-40B4-BE49-F238E27FC236}">
                    <a16:creationId xmlns:a16="http://schemas.microsoft.com/office/drawing/2014/main" id="{A28A0E61-D8C7-2A4E-931F-2369013C1690}"/>
                  </a:ext>
                </a:extLst>
              </p:cNvPr>
              <p:cNvCxnSpPr/>
              <p:nvPr/>
            </p:nvCxnSpPr>
            <p:spPr>
              <a:xfrm>
                <a:off x="11360640" y="2834298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5" name="Straight Connector 214">
                <a:extLst>
                  <a:ext uri="{FF2B5EF4-FFF2-40B4-BE49-F238E27FC236}">
                    <a16:creationId xmlns:a16="http://schemas.microsoft.com/office/drawing/2014/main" id="{4D13729A-FCCE-984B-B2E4-BC9033D45CF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275351" y="2826099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Straight Connector 215">
                <a:extLst>
                  <a:ext uri="{FF2B5EF4-FFF2-40B4-BE49-F238E27FC236}">
                    <a16:creationId xmlns:a16="http://schemas.microsoft.com/office/drawing/2014/main" id="{7310D2F7-CA5F-0C43-9044-71B906A19E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519877" y="2994648"/>
                <a:ext cx="7775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4" name="Group 233">
              <a:extLst>
                <a:ext uri="{FF2B5EF4-FFF2-40B4-BE49-F238E27FC236}">
                  <a16:creationId xmlns:a16="http://schemas.microsoft.com/office/drawing/2014/main" id="{5FE3ECEB-BDF3-A148-B5A0-3410B40A632B}"/>
                </a:ext>
              </a:extLst>
            </p:cNvPr>
            <p:cNvGrpSpPr/>
            <p:nvPr/>
          </p:nvGrpSpPr>
          <p:grpSpPr>
            <a:xfrm>
              <a:off x="10232597" y="1932405"/>
              <a:ext cx="290171" cy="454203"/>
              <a:chOff x="10952027" y="3313627"/>
              <a:chExt cx="290171" cy="454203"/>
            </a:xfrm>
          </p:grpSpPr>
          <p:sp>
            <p:nvSpPr>
              <p:cNvPr id="219" name="Cube 218">
                <a:extLst>
                  <a:ext uri="{FF2B5EF4-FFF2-40B4-BE49-F238E27FC236}">
                    <a16:creationId xmlns:a16="http://schemas.microsoft.com/office/drawing/2014/main" id="{AF6CEB92-CF38-8E4E-9F36-BB8B067FDC8E}"/>
                  </a:ext>
                </a:extLst>
              </p:cNvPr>
              <p:cNvSpPr/>
              <p:nvPr/>
            </p:nvSpPr>
            <p:spPr>
              <a:xfrm rot="5400000" flipH="1">
                <a:off x="10870011" y="3395643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id="{8B667C67-8E6B-2049-A8EF-8752E45BCE20}"/>
                  </a:ext>
                </a:extLst>
              </p:cNvPr>
              <p:cNvSpPr/>
              <p:nvPr/>
            </p:nvSpPr>
            <p:spPr>
              <a:xfrm rot="5400000" flipH="1">
                <a:off x="11063354" y="3244318"/>
                <a:ext cx="81843" cy="2650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221" name="Straight Connector 220">
                <a:extLst>
                  <a:ext uri="{FF2B5EF4-FFF2-40B4-BE49-F238E27FC236}">
                    <a16:creationId xmlns:a16="http://schemas.microsoft.com/office/drawing/2014/main" id="{BEFC7062-F58A-9946-9DE5-8F4B01982EFE}"/>
                  </a:ext>
                </a:extLst>
              </p:cNvPr>
              <p:cNvCxnSpPr/>
              <p:nvPr/>
            </p:nvCxnSpPr>
            <p:spPr>
              <a:xfrm rot="5400000" flipH="1">
                <a:off x="11137420" y="3255759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Straight Connector 221">
                <a:extLst>
                  <a:ext uri="{FF2B5EF4-FFF2-40B4-BE49-F238E27FC236}">
                    <a16:creationId xmlns:a16="http://schemas.microsoft.com/office/drawing/2014/main" id="{63941E96-2BB6-5240-8BAA-CF7C494FDA89}"/>
                  </a:ext>
                </a:extLst>
              </p:cNvPr>
              <p:cNvCxnSpPr/>
              <p:nvPr/>
            </p:nvCxnSpPr>
            <p:spPr>
              <a:xfrm rot="5400000" flipH="1">
                <a:off x="11051914" y="3339957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Straight Connector 222">
                <a:extLst>
                  <a:ext uri="{FF2B5EF4-FFF2-40B4-BE49-F238E27FC236}">
                    <a16:creationId xmlns:a16="http://schemas.microsoft.com/office/drawing/2014/main" id="{6D8E1713-619B-4840-B9B6-185547D3A435}"/>
                  </a:ext>
                </a:extLst>
              </p:cNvPr>
              <p:cNvCxnSpPr/>
              <p:nvPr/>
            </p:nvCxnSpPr>
            <p:spPr>
              <a:xfrm rot="5400000" flipH="1">
                <a:off x="11016614" y="3540730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Straight Connector 223">
                <a:extLst>
                  <a:ext uri="{FF2B5EF4-FFF2-40B4-BE49-F238E27FC236}">
                    <a16:creationId xmlns:a16="http://schemas.microsoft.com/office/drawing/2014/main" id="{244BDC07-BF3E-8E44-96DE-E907AF94C91C}"/>
                  </a:ext>
                </a:extLst>
              </p:cNvPr>
              <p:cNvCxnSpPr/>
              <p:nvPr/>
            </p:nvCxnSpPr>
            <p:spPr>
              <a:xfrm rot="5400000" flipH="1">
                <a:off x="11098368" y="3455162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Straight Connector 224">
                <a:extLst>
                  <a:ext uri="{FF2B5EF4-FFF2-40B4-BE49-F238E27FC236}">
                    <a16:creationId xmlns:a16="http://schemas.microsoft.com/office/drawing/2014/main" id="{73606782-06A7-CB4C-B4EE-3987504D8A8A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11133817" y="3567701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Straight Connector 225">
                <a:extLst>
                  <a:ext uri="{FF2B5EF4-FFF2-40B4-BE49-F238E27FC236}">
                    <a16:creationId xmlns:a16="http://schemas.microsoft.com/office/drawing/2014/main" id="{083C38CE-11E5-F048-AA4A-00D852FFB91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11018367" y="3376274"/>
                <a:ext cx="7775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8E3F9AA6-3224-5D4F-9C3D-2143332CB508}"/>
                </a:ext>
              </a:extLst>
            </p:cNvPr>
            <p:cNvSpPr/>
            <p:nvPr/>
          </p:nvSpPr>
          <p:spPr>
            <a:xfrm>
              <a:off x="10304948" y="1954712"/>
              <a:ext cx="45719" cy="7921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4FD87A7F-F0B4-0346-B8BC-F6A1ECE57492}"/>
                </a:ext>
              </a:extLst>
            </p:cNvPr>
            <p:cNvSpPr/>
            <p:nvPr/>
          </p:nvSpPr>
          <p:spPr>
            <a:xfrm>
              <a:off x="10430213" y="3839425"/>
              <a:ext cx="116660" cy="14287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10B68BBA-C000-1643-B07A-F334A1312247}"/>
              </a:ext>
            </a:extLst>
          </p:cNvPr>
          <p:cNvGrpSpPr/>
          <p:nvPr/>
        </p:nvGrpSpPr>
        <p:grpSpPr>
          <a:xfrm>
            <a:off x="616362" y="1974158"/>
            <a:ext cx="2434489" cy="4261473"/>
            <a:chOff x="9225915" y="1617829"/>
            <a:chExt cx="2434489" cy="4261473"/>
          </a:xfrm>
        </p:grpSpPr>
        <p:grpSp>
          <p:nvGrpSpPr>
            <p:cNvPr id="239" name="Group 238">
              <a:extLst>
                <a:ext uri="{FF2B5EF4-FFF2-40B4-BE49-F238E27FC236}">
                  <a16:creationId xmlns:a16="http://schemas.microsoft.com/office/drawing/2014/main" id="{9F5ABB5E-6D0C-BB48-8DA6-C53C33CF62B7}"/>
                </a:ext>
              </a:extLst>
            </p:cNvPr>
            <p:cNvGrpSpPr/>
            <p:nvPr/>
          </p:nvGrpSpPr>
          <p:grpSpPr>
            <a:xfrm>
              <a:off x="9225915" y="2800487"/>
              <a:ext cx="454203" cy="290171"/>
              <a:chOff x="9226220" y="2797701"/>
              <a:chExt cx="454203" cy="290171"/>
            </a:xfrm>
          </p:grpSpPr>
          <p:sp>
            <p:nvSpPr>
              <p:cNvPr id="271" name="Cube 270">
                <a:extLst>
                  <a:ext uri="{FF2B5EF4-FFF2-40B4-BE49-F238E27FC236}">
                    <a16:creationId xmlns:a16="http://schemas.microsoft.com/office/drawing/2014/main" id="{5A49CF05-87B3-E64E-9358-F1F778D276E4}"/>
                  </a:ext>
                </a:extLst>
              </p:cNvPr>
              <p:cNvSpPr/>
              <p:nvPr/>
            </p:nvSpPr>
            <p:spPr>
              <a:xfrm>
                <a:off x="9226220" y="2797701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272" name="Straight Connector 271">
                <a:extLst>
                  <a:ext uri="{FF2B5EF4-FFF2-40B4-BE49-F238E27FC236}">
                    <a16:creationId xmlns:a16="http://schemas.microsoft.com/office/drawing/2014/main" id="{9F6A5584-6713-BA4E-9BA6-DEAC9863055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51620" y="2810401"/>
                <a:ext cx="89230" cy="94724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" name="Straight Connector 272">
                <a:extLst>
                  <a:ext uri="{FF2B5EF4-FFF2-40B4-BE49-F238E27FC236}">
                    <a16:creationId xmlns:a16="http://schemas.microsoft.com/office/drawing/2014/main" id="{C634705F-4A04-CF4E-AF5F-876E54166DF6}"/>
                  </a:ext>
                </a:extLst>
              </p:cNvPr>
              <p:cNvCxnSpPr/>
              <p:nvPr/>
            </p:nvCxnSpPr>
            <p:spPr>
              <a:xfrm>
                <a:off x="9251620" y="2901950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572FB412-48C0-7C4B-938A-2B4F43274AC2}"/>
                  </a:ext>
                </a:extLst>
              </p:cNvPr>
              <p:cNvCxnSpPr/>
              <p:nvPr/>
            </p:nvCxnSpPr>
            <p:spPr>
              <a:xfrm>
                <a:off x="9344025" y="2810401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" name="Straight Connector 274">
                <a:extLst>
                  <a:ext uri="{FF2B5EF4-FFF2-40B4-BE49-F238E27FC236}">
                    <a16:creationId xmlns:a16="http://schemas.microsoft.com/office/drawing/2014/main" id="{C3FCE580-C147-634A-90E5-DB27A2FDC00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90075" y="2810401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" name="Straight Connector 275">
                <a:extLst>
                  <a:ext uri="{FF2B5EF4-FFF2-40B4-BE49-F238E27FC236}">
                    <a16:creationId xmlns:a16="http://schemas.microsoft.com/office/drawing/2014/main" id="{D5E02B2E-DFA5-B741-989D-6DBA2CBD5B9F}"/>
                  </a:ext>
                </a:extLst>
              </p:cNvPr>
              <p:cNvCxnSpPr/>
              <p:nvPr/>
            </p:nvCxnSpPr>
            <p:spPr>
              <a:xfrm>
                <a:off x="9347200" y="2810401"/>
                <a:ext cx="0" cy="9154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0" name="Can 239">
              <a:extLst>
                <a:ext uri="{FF2B5EF4-FFF2-40B4-BE49-F238E27FC236}">
                  <a16:creationId xmlns:a16="http://schemas.microsoft.com/office/drawing/2014/main" id="{6599F91B-7CF0-6F4C-BF71-7F30B79BE95E}"/>
                </a:ext>
              </a:extLst>
            </p:cNvPr>
            <p:cNvSpPr/>
            <p:nvPr/>
          </p:nvSpPr>
          <p:spPr>
            <a:xfrm>
              <a:off x="10299874" y="1617829"/>
              <a:ext cx="338097" cy="4261473"/>
            </a:xfrm>
            <a:prstGeom prst="can">
              <a:avLst>
                <a:gd name="adj" fmla="val 54546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241" name="Group 240">
              <a:extLst>
                <a:ext uri="{FF2B5EF4-FFF2-40B4-BE49-F238E27FC236}">
                  <a16:creationId xmlns:a16="http://schemas.microsoft.com/office/drawing/2014/main" id="{48362CE8-E25D-0F4A-92A9-D35B6620CF0B}"/>
                </a:ext>
              </a:extLst>
            </p:cNvPr>
            <p:cNvGrpSpPr/>
            <p:nvPr/>
          </p:nvGrpSpPr>
          <p:grpSpPr>
            <a:xfrm rot="5400000" flipH="1">
              <a:off x="10160107" y="3588218"/>
              <a:ext cx="454203" cy="290171"/>
              <a:chOff x="9226220" y="2797701"/>
              <a:chExt cx="454203" cy="290171"/>
            </a:xfrm>
          </p:grpSpPr>
          <p:sp>
            <p:nvSpPr>
              <p:cNvPr id="265" name="Cube 264">
                <a:extLst>
                  <a:ext uri="{FF2B5EF4-FFF2-40B4-BE49-F238E27FC236}">
                    <a16:creationId xmlns:a16="http://schemas.microsoft.com/office/drawing/2014/main" id="{9748362A-AE87-9A42-9977-994DCA6053F7}"/>
                  </a:ext>
                </a:extLst>
              </p:cNvPr>
              <p:cNvSpPr/>
              <p:nvPr/>
            </p:nvSpPr>
            <p:spPr>
              <a:xfrm>
                <a:off x="9226220" y="2797701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266" name="Straight Connector 265">
                <a:extLst>
                  <a:ext uri="{FF2B5EF4-FFF2-40B4-BE49-F238E27FC236}">
                    <a16:creationId xmlns:a16="http://schemas.microsoft.com/office/drawing/2014/main" id="{AF8AE836-7BD0-FF4C-8D6A-8DBBEBFCA7C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51620" y="2810401"/>
                <a:ext cx="89230" cy="94724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7" name="Straight Connector 266">
                <a:extLst>
                  <a:ext uri="{FF2B5EF4-FFF2-40B4-BE49-F238E27FC236}">
                    <a16:creationId xmlns:a16="http://schemas.microsoft.com/office/drawing/2014/main" id="{9E3EE753-5009-7947-892C-D2515BBEEA26}"/>
                  </a:ext>
                </a:extLst>
              </p:cNvPr>
              <p:cNvCxnSpPr/>
              <p:nvPr/>
            </p:nvCxnSpPr>
            <p:spPr>
              <a:xfrm>
                <a:off x="9251620" y="2901950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8" name="Straight Connector 267">
                <a:extLst>
                  <a:ext uri="{FF2B5EF4-FFF2-40B4-BE49-F238E27FC236}">
                    <a16:creationId xmlns:a16="http://schemas.microsoft.com/office/drawing/2014/main" id="{8E8E2D59-88E0-5340-AF76-FC79CF160A0F}"/>
                  </a:ext>
                </a:extLst>
              </p:cNvPr>
              <p:cNvCxnSpPr/>
              <p:nvPr/>
            </p:nvCxnSpPr>
            <p:spPr>
              <a:xfrm>
                <a:off x="9344025" y="2810401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9" name="Straight Connector 268">
                <a:extLst>
                  <a:ext uri="{FF2B5EF4-FFF2-40B4-BE49-F238E27FC236}">
                    <a16:creationId xmlns:a16="http://schemas.microsoft.com/office/drawing/2014/main" id="{764ED50C-1099-0A45-ACC7-DA394CAB9D6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90075" y="2810401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0" name="Straight Connector 269">
                <a:extLst>
                  <a:ext uri="{FF2B5EF4-FFF2-40B4-BE49-F238E27FC236}">
                    <a16:creationId xmlns:a16="http://schemas.microsoft.com/office/drawing/2014/main" id="{6ADFBE93-826C-134E-92AE-165ECAD327A2}"/>
                  </a:ext>
                </a:extLst>
              </p:cNvPr>
              <p:cNvCxnSpPr/>
              <p:nvPr/>
            </p:nvCxnSpPr>
            <p:spPr>
              <a:xfrm>
                <a:off x="9347200" y="2810401"/>
                <a:ext cx="0" cy="9154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2" name="Cube 241">
              <a:extLst>
                <a:ext uri="{FF2B5EF4-FFF2-40B4-BE49-F238E27FC236}">
                  <a16:creationId xmlns:a16="http://schemas.microsoft.com/office/drawing/2014/main" id="{35F4D4C3-0247-8B49-9417-39F071DD2187}"/>
                </a:ext>
              </a:extLst>
            </p:cNvPr>
            <p:cNvSpPr/>
            <p:nvPr/>
          </p:nvSpPr>
          <p:spPr>
            <a:xfrm>
              <a:off x="10261586" y="2957063"/>
              <a:ext cx="235037" cy="664096"/>
            </a:xfrm>
            <a:prstGeom prst="cube">
              <a:avLst>
                <a:gd name="adj" fmla="val 40855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43" name="Cube 242">
              <a:extLst>
                <a:ext uri="{FF2B5EF4-FFF2-40B4-BE49-F238E27FC236}">
                  <a16:creationId xmlns:a16="http://schemas.microsoft.com/office/drawing/2014/main" id="{0E8BBCDB-3EBB-0F4F-8048-8F06D03A36F6}"/>
                </a:ext>
              </a:extLst>
            </p:cNvPr>
            <p:cNvSpPr/>
            <p:nvPr/>
          </p:nvSpPr>
          <p:spPr>
            <a:xfrm>
              <a:off x="9563569" y="2838367"/>
              <a:ext cx="1745296" cy="215629"/>
            </a:xfrm>
            <a:prstGeom prst="cube">
              <a:avLst>
                <a:gd name="adj" fmla="val 44812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44" name="Cube 243">
              <a:extLst>
                <a:ext uri="{FF2B5EF4-FFF2-40B4-BE49-F238E27FC236}">
                  <a16:creationId xmlns:a16="http://schemas.microsoft.com/office/drawing/2014/main" id="{CABAD650-1486-2142-B416-8D0022C6B81D}"/>
                </a:ext>
              </a:extLst>
            </p:cNvPr>
            <p:cNvSpPr/>
            <p:nvPr/>
          </p:nvSpPr>
          <p:spPr>
            <a:xfrm>
              <a:off x="10272594" y="2271204"/>
              <a:ext cx="235037" cy="664096"/>
            </a:xfrm>
            <a:prstGeom prst="cube">
              <a:avLst>
                <a:gd name="adj" fmla="val 40855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96BA92D7-FD5D-6948-B549-BCC8FB67516E}"/>
                </a:ext>
              </a:extLst>
            </p:cNvPr>
            <p:cNvGrpSpPr/>
            <p:nvPr/>
          </p:nvGrpSpPr>
          <p:grpSpPr>
            <a:xfrm>
              <a:off x="11206201" y="2809695"/>
              <a:ext cx="454203" cy="290171"/>
              <a:chOff x="11167199" y="2809695"/>
              <a:chExt cx="454203" cy="290171"/>
            </a:xfrm>
          </p:grpSpPr>
          <p:sp>
            <p:nvSpPr>
              <p:cNvPr id="257" name="Cube 256">
                <a:extLst>
                  <a:ext uri="{FF2B5EF4-FFF2-40B4-BE49-F238E27FC236}">
                    <a16:creationId xmlns:a16="http://schemas.microsoft.com/office/drawing/2014/main" id="{957F55CA-C807-E847-A386-B7A627177795}"/>
                  </a:ext>
                </a:extLst>
              </p:cNvPr>
              <p:cNvSpPr/>
              <p:nvPr/>
            </p:nvSpPr>
            <p:spPr>
              <a:xfrm>
                <a:off x="11167199" y="2809695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258" name="Rectangle 257">
                <a:extLst>
                  <a:ext uri="{FF2B5EF4-FFF2-40B4-BE49-F238E27FC236}">
                    <a16:creationId xmlns:a16="http://schemas.microsoft.com/office/drawing/2014/main" id="{7BA8F438-DDD0-EF4E-B09B-B90C6179EFED}"/>
                  </a:ext>
                </a:extLst>
              </p:cNvPr>
              <p:cNvSpPr/>
              <p:nvPr/>
            </p:nvSpPr>
            <p:spPr>
              <a:xfrm>
                <a:off x="11517252" y="2815080"/>
                <a:ext cx="81843" cy="279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259" name="Straight Connector 258">
                <a:extLst>
                  <a:ext uri="{FF2B5EF4-FFF2-40B4-BE49-F238E27FC236}">
                    <a16:creationId xmlns:a16="http://schemas.microsoft.com/office/drawing/2014/main" id="{BE932931-A14E-9041-B4ED-49632D3A8D5E}"/>
                  </a:ext>
                </a:extLst>
              </p:cNvPr>
              <p:cNvCxnSpPr/>
              <p:nvPr/>
            </p:nvCxnSpPr>
            <p:spPr>
              <a:xfrm>
                <a:off x="11599095" y="2834298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0" name="Straight Connector 259">
                <a:extLst>
                  <a:ext uri="{FF2B5EF4-FFF2-40B4-BE49-F238E27FC236}">
                    <a16:creationId xmlns:a16="http://schemas.microsoft.com/office/drawing/2014/main" id="{7AFFD8DB-F2D0-6046-8A07-DE32E9BC7B9B}"/>
                  </a:ext>
                </a:extLst>
              </p:cNvPr>
              <p:cNvCxnSpPr/>
              <p:nvPr/>
            </p:nvCxnSpPr>
            <p:spPr>
              <a:xfrm>
                <a:off x="11514897" y="2919804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1" name="Straight Connector 260">
                <a:extLst>
                  <a:ext uri="{FF2B5EF4-FFF2-40B4-BE49-F238E27FC236}">
                    <a16:creationId xmlns:a16="http://schemas.microsoft.com/office/drawing/2014/main" id="{D76E2C13-440D-284D-A059-018CCEF329BC}"/>
                  </a:ext>
                </a:extLst>
              </p:cNvPr>
              <p:cNvCxnSpPr/>
              <p:nvPr/>
            </p:nvCxnSpPr>
            <p:spPr>
              <a:xfrm>
                <a:off x="11275072" y="2916052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2" name="Straight Connector 261">
                <a:extLst>
                  <a:ext uri="{FF2B5EF4-FFF2-40B4-BE49-F238E27FC236}">
                    <a16:creationId xmlns:a16="http://schemas.microsoft.com/office/drawing/2014/main" id="{66E1049D-7DC7-3B49-9361-0943692886F8}"/>
                  </a:ext>
                </a:extLst>
              </p:cNvPr>
              <p:cNvCxnSpPr/>
              <p:nvPr/>
            </p:nvCxnSpPr>
            <p:spPr>
              <a:xfrm>
                <a:off x="11360640" y="2834298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3" name="Straight Connector 262">
                <a:extLst>
                  <a:ext uri="{FF2B5EF4-FFF2-40B4-BE49-F238E27FC236}">
                    <a16:creationId xmlns:a16="http://schemas.microsoft.com/office/drawing/2014/main" id="{34EDAD46-E985-664C-8ED7-FEC07CDB544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275351" y="2826099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Straight Connector 263">
                <a:extLst>
                  <a:ext uri="{FF2B5EF4-FFF2-40B4-BE49-F238E27FC236}">
                    <a16:creationId xmlns:a16="http://schemas.microsoft.com/office/drawing/2014/main" id="{AA50E993-C2C3-CE43-9A0A-A960340773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519877" y="2994648"/>
                <a:ext cx="7775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6" name="Group 245">
              <a:extLst>
                <a:ext uri="{FF2B5EF4-FFF2-40B4-BE49-F238E27FC236}">
                  <a16:creationId xmlns:a16="http://schemas.microsoft.com/office/drawing/2014/main" id="{AF2BBD88-2363-F541-939E-C5863C8AF83B}"/>
                </a:ext>
              </a:extLst>
            </p:cNvPr>
            <p:cNvGrpSpPr/>
            <p:nvPr/>
          </p:nvGrpSpPr>
          <p:grpSpPr>
            <a:xfrm>
              <a:off x="10232597" y="1932405"/>
              <a:ext cx="290171" cy="454203"/>
              <a:chOff x="10952027" y="3313627"/>
              <a:chExt cx="290171" cy="454203"/>
            </a:xfrm>
          </p:grpSpPr>
          <p:sp>
            <p:nvSpPr>
              <p:cNvPr id="249" name="Cube 248">
                <a:extLst>
                  <a:ext uri="{FF2B5EF4-FFF2-40B4-BE49-F238E27FC236}">
                    <a16:creationId xmlns:a16="http://schemas.microsoft.com/office/drawing/2014/main" id="{1C8C36DD-DD6C-FB4E-9CA0-94FE5A624A94}"/>
                  </a:ext>
                </a:extLst>
              </p:cNvPr>
              <p:cNvSpPr/>
              <p:nvPr/>
            </p:nvSpPr>
            <p:spPr>
              <a:xfrm rot="5400000" flipH="1">
                <a:off x="10870011" y="3395643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250" name="Rectangle 249">
                <a:extLst>
                  <a:ext uri="{FF2B5EF4-FFF2-40B4-BE49-F238E27FC236}">
                    <a16:creationId xmlns:a16="http://schemas.microsoft.com/office/drawing/2014/main" id="{C443BF0C-1518-F044-B842-1C9F200CAB5F}"/>
                  </a:ext>
                </a:extLst>
              </p:cNvPr>
              <p:cNvSpPr/>
              <p:nvPr/>
            </p:nvSpPr>
            <p:spPr>
              <a:xfrm rot="5400000" flipH="1">
                <a:off x="11063354" y="3244318"/>
                <a:ext cx="81843" cy="2650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251" name="Straight Connector 250">
                <a:extLst>
                  <a:ext uri="{FF2B5EF4-FFF2-40B4-BE49-F238E27FC236}">
                    <a16:creationId xmlns:a16="http://schemas.microsoft.com/office/drawing/2014/main" id="{FFA708A0-D79E-BC47-802F-7C5DA49BA536}"/>
                  </a:ext>
                </a:extLst>
              </p:cNvPr>
              <p:cNvCxnSpPr/>
              <p:nvPr/>
            </p:nvCxnSpPr>
            <p:spPr>
              <a:xfrm rot="5400000" flipH="1">
                <a:off x="11137420" y="3255759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Straight Connector 251">
                <a:extLst>
                  <a:ext uri="{FF2B5EF4-FFF2-40B4-BE49-F238E27FC236}">
                    <a16:creationId xmlns:a16="http://schemas.microsoft.com/office/drawing/2014/main" id="{BC775498-C5BB-7E45-A43D-B46A6DB0DFD2}"/>
                  </a:ext>
                </a:extLst>
              </p:cNvPr>
              <p:cNvCxnSpPr/>
              <p:nvPr/>
            </p:nvCxnSpPr>
            <p:spPr>
              <a:xfrm rot="5400000" flipH="1">
                <a:off x="11051914" y="3339957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Straight Connector 252">
                <a:extLst>
                  <a:ext uri="{FF2B5EF4-FFF2-40B4-BE49-F238E27FC236}">
                    <a16:creationId xmlns:a16="http://schemas.microsoft.com/office/drawing/2014/main" id="{6C6F1659-7A60-484B-9905-21EB88CA9C65}"/>
                  </a:ext>
                </a:extLst>
              </p:cNvPr>
              <p:cNvCxnSpPr/>
              <p:nvPr/>
            </p:nvCxnSpPr>
            <p:spPr>
              <a:xfrm rot="5400000" flipH="1">
                <a:off x="11016614" y="3540730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id="{6D32E642-9788-5541-A20F-BBB8723B9CF3}"/>
                  </a:ext>
                </a:extLst>
              </p:cNvPr>
              <p:cNvCxnSpPr/>
              <p:nvPr/>
            </p:nvCxnSpPr>
            <p:spPr>
              <a:xfrm rot="5400000" flipH="1">
                <a:off x="11098368" y="3455162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Straight Connector 254">
                <a:extLst>
                  <a:ext uri="{FF2B5EF4-FFF2-40B4-BE49-F238E27FC236}">
                    <a16:creationId xmlns:a16="http://schemas.microsoft.com/office/drawing/2014/main" id="{D83A2FE2-C11B-3843-8643-33FB49C1EE0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11133817" y="3567701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Straight Connector 255">
                <a:extLst>
                  <a:ext uri="{FF2B5EF4-FFF2-40B4-BE49-F238E27FC236}">
                    <a16:creationId xmlns:a16="http://schemas.microsoft.com/office/drawing/2014/main" id="{623D8E74-CAEE-654D-9CD8-6D95A49C993A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11018367" y="3376274"/>
                <a:ext cx="7775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F5DCEFDA-F070-BD46-B926-79F39F225E53}"/>
                </a:ext>
              </a:extLst>
            </p:cNvPr>
            <p:cNvSpPr/>
            <p:nvPr/>
          </p:nvSpPr>
          <p:spPr>
            <a:xfrm>
              <a:off x="10304948" y="1954712"/>
              <a:ext cx="45719" cy="7921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A211C76F-B6CB-F343-9B9E-05164B4997F9}"/>
                </a:ext>
              </a:extLst>
            </p:cNvPr>
            <p:cNvSpPr/>
            <p:nvPr/>
          </p:nvSpPr>
          <p:spPr>
            <a:xfrm>
              <a:off x="10430213" y="3839425"/>
              <a:ext cx="116660" cy="14287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124" name="Can 123">
            <a:extLst>
              <a:ext uri="{FF2B5EF4-FFF2-40B4-BE49-F238E27FC236}">
                <a16:creationId xmlns:a16="http://schemas.microsoft.com/office/drawing/2014/main" id="{796C413A-0650-A646-B439-7D565531BD5D}"/>
              </a:ext>
            </a:extLst>
          </p:cNvPr>
          <p:cNvSpPr/>
          <p:nvPr/>
        </p:nvSpPr>
        <p:spPr>
          <a:xfrm>
            <a:off x="1507549" y="3453036"/>
            <a:ext cx="335268" cy="295206"/>
          </a:xfrm>
          <a:prstGeom prst="can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3" name="Can 122">
            <a:extLst>
              <a:ext uri="{FF2B5EF4-FFF2-40B4-BE49-F238E27FC236}">
                <a16:creationId xmlns:a16="http://schemas.microsoft.com/office/drawing/2014/main" id="{A486E57D-1AA3-7B46-BE7E-912E22328D4B}"/>
              </a:ext>
            </a:extLst>
          </p:cNvPr>
          <p:cNvSpPr/>
          <p:nvPr/>
        </p:nvSpPr>
        <p:spPr>
          <a:xfrm>
            <a:off x="1424070" y="3411804"/>
            <a:ext cx="502227" cy="223231"/>
          </a:xfrm>
          <a:prstGeom prst="can">
            <a:avLst>
              <a:gd name="adj" fmla="val 50000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2" name="Can 121">
            <a:extLst>
              <a:ext uri="{FF2B5EF4-FFF2-40B4-BE49-F238E27FC236}">
                <a16:creationId xmlns:a16="http://schemas.microsoft.com/office/drawing/2014/main" id="{5FF8FFDF-9CD3-DC4B-B13A-51BE2D1C5111}"/>
              </a:ext>
            </a:extLst>
          </p:cNvPr>
          <p:cNvSpPr/>
          <p:nvPr/>
        </p:nvSpPr>
        <p:spPr>
          <a:xfrm>
            <a:off x="1507550" y="2880126"/>
            <a:ext cx="335268" cy="599173"/>
          </a:xfrm>
          <a:prstGeom prst="can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id-ID" sz="1200"/>
              <a:t>JB</a:t>
            </a:r>
          </a:p>
        </p:txBody>
      </p:sp>
      <p:sp>
        <p:nvSpPr>
          <p:cNvPr id="279" name="Arc 278">
            <a:extLst>
              <a:ext uri="{FF2B5EF4-FFF2-40B4-BE49-F238E27FC236}">
                <a16:creationId xmlns:a16="http://schemas.microsoft.com/office/drawing/2014/main" id="{D19632E4-0449-A145-85C6-38862AFCF695}"/>
              </a:ext>
            </a:extLst>
          </p:cNvPr>
          <p:cNvSpPr/>
          <p:nvPr/>
        </p:nvSpPr>
        <p:spPr>
          <a:xfrm>
            <a:off x="867488" y="2586103"/>
            <a:ext cx="1905952" cy="1600358"/>
          </a:xfrm>
          <a:prstGeom prst="arc">
            <a:avLst>
              <a:gd name="adj1" fmla="val 16130306"/>
              <a:gd name="adj2" fmla="val 2116985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0" name="Arc 279">
            <a:extLst>
              <a:ext uri="{FF2B5EF4-FFF2-40B4-BE49-F238E27FC236}">
                <a16:creationId xmlns:a16="http://schemas.microsoft.com/office/drawing/2014/main" id="{85812F78-F3DB-274F-9BC8-985876A1BC43}"/>
              </a:ext>
            </a:extLst>
          </p:cNvPr>
          <p:cNvSpPr/>
          <p:nvPr/>
        </p:nvSpPr>
        <p:spPr>
          <a:xfrm flipH="1">
            <a:off x="853882" y="2579753"/>
            <a:ext cx="1905952" cy="1600358"/>
          </a:xfrm>
          <a:prstGeom prst="arc">
            <a:avLst>
              <a:gd name="adj1" fmla="val 16994111"/>
              <a:gd name="adj2" fmla="val 2116985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1" name="Arc 280">
            <a:extLst>
              <a:ext uri="{FF2B5EF4-FFF2-40B4-BE49-F238E27FC236}">
                <a16:creationId xmlns:a16="http://schemas.microsoft.com/office/drawing/2014/main" id="{53460160-D889-7B47-92C4-6C4F4DC7AF69}"/>
              </a:ext>
            </a:extLst>
          </p:cNvPr>
          <p:cNvSpPr/>
          <p:nvPr/>
        </p:nvSpPr>
        <p:spPr>
          <a:xfrm flipV="1">
            <a:off x="861457" y="2538252"/>
            <a:ext cx="1905952" cy="1600358"/>
          </a:xfrm>
          <a:prstGeom prst="arc">
            <a:avLst>
              <a:gd name="adj1" fmla="val 16232788"/>
              <a:gd name="adj2" fmla="val 2116985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2" name="Arc 281">
            <a:extLst>
              <a:ext uri="{FF2B5EF4-FFF2-40B4-BE49-F238E27FC236}">
                <a16:creationId xmlns:a16="http://schemas.microsoft.com/office/drawing/2014/main" id="{AD63916E-AE13-684C-818F-EF925AD00E3C}"/>
              </a:ext>
            </a:extLst>
          </p:cNvPr>
          <p:cNvSpPr/>
          <p:nvPr/>
        </p:nvSpPr>
        <p:spPr>
          <a:xfrm flipH="1" flipV="1">
            <a:off x="838705" y="2524503"/>
            <a:ext cx="1905952" cy="1600358"/>
          </a:xfrm>
          <a:prstGeom prst="arc">
            <a:avLst>
              <a:gd name="adj1" fmla="val 16881051"/>
              <a:gd name="adj2" fmla="val 2116985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3" name="Arc 282">
            <a:extLst>
              <a:ext uri="{FF2B5EF4-FFF2-40B4-BE49-F238E27FC236}">
                <a16:creationId xmlns:a16="http://schemas.microsoft.com/office/drawing/2014/main" id="{EB63B509-EDB7-2E41-875B-F84726D39AF7}"/>
              </a:ext>
            </a:extLst>
          </p:cNvPr>
          <p:cNvSpPr/>
          <p:nvPr/>
        </p:nvSpPr>
        <p:spPr>
          <a:xfrm flipH="1">
            <a:off x="800713" y="2534670"/>
            <a:ext cx="1905952" cy="1600358"/>
          </a:xfrm>
          <a:prstGeom prst="arc">
            <a:avLst>
              <a:gd name="adj1" fmla="val 16710563"/>
              <a:gd name="adj2" fmla="val 21346369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4" name="Arc 283">
            <a:extLst>
              <a:ext uri="{FF2B5EF4-FFF2-40B4-BE49-F238E27FC236}">
                <a16:creationId xmlns:a16="http://schemas.microsoft.com/office/drawing/2014/main" id="{23518D50-D7E3-564C-B052-F4FB708E0CE7}"/>
              </a:ext>
            </a:extLst>
          </p:cNvPr>
          <p:cNvSpPr/>
          <p:nvPr/>
        </p:nvSpPr>
        <p:spPr>
          <a:xfrm>
            <a:off x="861451" y="2517212"/>
            <a:ext cx="1905952" cy="1600358"/>
          </a:xfrm>
          <a:prstGeom prst="arc">
            <a:avLst>
              <a:gd name="adj1" fmla="val 16130306"/>
              <a:gd name="adj2" fmla="val 21461223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5" name="Arc 284">
            <a:extLst>
              <a:ext uri="{FF2B5EF4-FFF2-40B4-BE49-F238E27FC236}">
                <a16:creationId xmlns:a16="http://schemas.microsoft.com/office/drawing/2014/main" id="{DFE50B54-CD47-874E-B09F-EC3B484F1CC8}"/>
              </a:ext>
            </a:extLst>
          </p:cNvPr>
          <p:cNvSpPr/>
          <p:nvPr/>
        </p:nvSpPr>
        <p:spPr>
          <a:xfrm flipV="1">
            <a:off x="856487" y="2475478"/>
            <a:ext cx="1905952" cy="1600358"/>
          </a:xfrm>
          <a:prstGeom prst="arc">
            <a:avLst>
              <a:gd name="adj1" fmla="val 16232788"/>
              <a:gd name="adj2" fmla="val 20915503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6" name="Arc 285">
            <a:extLst>
              <a:ext uri="{FF2B5EF4-FFF2-40B4-BE49-F238E27FC236}">
                <a16:creationId xmlns:a16="http://schemas.microsoft.com/office/drawing/2014/main" id="{408EE608-FDDA-744D-B117-F319050B3C7D}"/>
              </a:ext>
            </a:extLst>
          </p:cNvPr>
          <p:cNvSpPr/>
          <p:nvPr/>
        </p:nvSpPr>
        <p:spPr>
          <a:xfrm flipH="1" flipV="1">
            <a:off x="777552" y="2526082"/>
            <a:ext cx="1905952" cy="1600358"/>
          </a:xfrm>
          <a:prstGeom prst="arc">
            <a:avLst>
              <a:gd name="adj1" fmla="val 16677792"/>
              <a:gd name="adj2" fmla="val 2116985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8" name="Arc 287">
            <a:extLst>
              <a:ext uri="{FF2B5EF4-FFF2-40B4-BE49-F238E27FC236}">
                <a16:creationId xmlns:a16="http://schemas.microsoft.com/office/drawing/2014/main" id="{275E07DF-5183-EB44-8305-08952702B4D7}"/>
              </a:ext>
            </a:extLst>
          </p:cNvPr>
          <p:cNvSpPr/>
          <p:nvPr/>
        </p:nvSpPr>
        <p:spPr>
          <a:xfrm flipH="1" flipV="1">
            <a:off x="1505025" y="3810320"/>
            <a:ext cx="388367" cy="256455"/>
          </a:xfrm>
          <a:prstGeom prst="arc">
            <a:avLst>
              <a:gd name="adj1" fmla="val 17863299"/>
              <a:gd name="adj2" fmla="val 20824152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9" name="Arc 288">
            <a:extLst>
              <a:ext uri="{FF2B5EF4-FFF2-40B4-BE49-F238E27FC236}">
                <a16:creationId xmlns:a16="http://schemas.microsoft.com/office/drawing/2014/main" id="{0830419B-38DD-CB45-A3F9-A09A9DF8B669}"/>
              </a:ext>
            </a:extLst>
          </p:cNvPr>
          <p:cNvSpPr/>
          <p:nvPr/>
        </p:nvSpPr>
        <p:spPr>
          <a:xfrm flipH="1" flipV="1">
            <a:off x="1607545" y="2744418"/>
            <a:ext cx="1770537" cy="1600358"/>
          </a:xfrm>
          <a:prstGeom prst="arc">
            <a:avLst>
              <a:gd name="adj1" fmla="val 10501458"/>
              <a:gd name="adj2" fmla="val 21001026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0" name="Freeform 289">
            <a:extLst>
              <a:ext uri="{FF2B5EF4-FFF2-40B4-BE49-F238E27FC236}">
                <a16:creationId xmlns:a16="http://schemas.microsoft.com/office/drawing/2014/main" id="{69B4317D-55FC-2745-90DF-38E0AD186C29}"/>
              </a:ext>
            </a:extLst>
          </p:cNvPr>
          <p:cNvSpPr/>
          <p:nvPr/>
        </p:nvSpPr>
        <p:spPr>
          <a:xfrm>
            <a:off x="1503572" y="3722027"/>
            <a:ext cx="119728" cy="262393"/>
          </a:xfrm>
          <a:custGeom>
            <a:avLst/>
            <a:gdLst>
              <a:gd name="connsiteX0" fmla="*/ 16361 w 119728"/>
              <a:gd name="connsiteY0" fmla="*/ 262393 h 262393"/>
              <a:gd name="connsiteX1" fmla="*/ 8410 w 119728"/>
              <a:gd name="connsiteY1" fmla="*/ 174929 h 262393"/>
              <a:gd name="connsiteX2" fmla="*/ 119728 w 119728"/>
              <a:gd name="connsiteY2" fmla="*/ 0 h 262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728" h="262393">
                <a:moveTo>
                  <a:pt x="16361" y="262393"/>
                </a:moveTo>
                <a:cubicBezTo>
                  <a:pt x="3771" y="240527"/>
                  <a:pt x="-8818" y="218661"/>
                  <a:pt x="8410" y="174929"/>
                </a:cubicBezTo>
                <a:cubicBezTo>
                  <a:pt x="25638" y="131197"/>
                  <a:pt x="72683" y="65598"/>
                  <a:pt x="119728" y="0"/>
                </a:cubicBezTo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1" name="Arc 290">
            <a:extLst>
              <a:ext uri="{FF2B5EF4-FFF2-40B4-BE49-F238E27FC236}">
                <a16:creationId xmlns:a16="http://schemas.microsoft.com/office/drawing/2014/main" id="{30E7ED52-BDEA-BA4F-A71B-09E931228018}"/>
              </a:ext>
            </a:extLst>
          </p:cNvPr>
          <p:cNvSpPr/>
          <p:nvPr/>
        </p:nvSpPr>
        <p:spPr>
          <a:xfrm flipH="1">
            <a:off x="3335295" y="2534706"/>
            <a:ext cx="1905952" cy="1600358"/>
          </a:xfrm>
          <a:prstGeom prst="arc">
            <a:avLst>
              <a:gd name="adj1" fmla="val 17075072"/>
              <a:gd name="adj2" fmla="val 21346369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2" name="Arc 291">
            <a:extLst>
              <a:ext uri="{FF2B5EF4-FFF2-40B4-BE49-F238E27FC236}">
                <a16:creationId xmlns:a16="http://schemas.microsoft.com/office/drawing/2014/main" id="{FF93B92D-455F-D64F-B3AE-6214D3D32421}"/>
              </a:ext>
            </a:extLst>
          </p:cNvPr>
          <p:cNvSpPr/>
          <p:nvPr/>
        </p:nvSpPr>
        <p:spPr>
          <a:xfrm>
            <a:off x="3328685" y="2548391"/>
            <a:ext cx="1905952" cy="1600358"/>
          </a:xfrm>
          <a:prstGeom prst="arc">
            <a:avLst>
              <a:gd name="adj1" fmla="val 16130306"/>
              <a:gd name="adj2" fmla="val 21310852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3" name="Arc 292">
            <a:extLst>
              <a:ext uri="{FF2B5EF4-FFF2-40B4-BE49-F238E27FC236}">
                <a16:creationId xmlns:a16="http://schemas.microsoft.com/office/drawing/2014/main" id="{2E515275-D0EC-2B4A-A110-DFEE2639B912}"/>
              </a:ext>
            </a:extLst>
          </p:cNvPr>
          <p:cNvSpPr/>
          <p:nvPr/>
        </p:nvSpPr>
        <p:spPr>
          <a:xfrm flipV="1">
            <a:off x="3344351" y="2547785"/>
            <a:ext cx="1905952" cy="1600358"/>
          </a:xfrm>
          <a:prstGeom prst="arc">
            <a:avLst>
              <a:gd name="adj1" fmla="val 16132331"/>
              <a:gd name="adj2" fmla="val 21199999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4" name="Arc 293">
            <a:extLst>
              <a:ext uri="{FF2B5EF4-FFF2-40B4-BE49-F238E27FC236}">
                <a16:creationId xmlns:a16="http://schemas.microsoft.com/office/drawing/2014/main" id="{1346DDF9-B217-A444-918B-D2775A688E3F}"/>
              </a:ext>
            </a:extLst>
          </p:cNvPr>
          <p:cNvSpPr/>
          <p:nvPr/>
        </p:nvSpPr>
        <p:spPr>
          <a:xfrm flipH="1" flipV="1">
            <a:off x="3353780" y="2468274"/>
            <a:ext cx="1861309" cy="1683043"/>
          </a:xfrm>
          <a:prstGeom prst="arc">
            <a:avLst>
              <a:gd name="adj1" fmla="val 16992328"/>
              <a:gd name="adj2" fmla="val 21121816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5" name="Arc 294">
            <a:extLst>
              <a:ext uri="{FF2B5EF4-FFF2-40B4-BE49-F238E27FC236}">
                <a16:creationId xmlns:a16="http://schemas.microsoft.com/office/drawing/2014/main" id="{D4D39396-6407-D34B-A8D4-9E8F18C8765B}"/>
              </a:ext>
            </a:extLst>
          </p:cNvPr>
          <p:cNvSpPr/>
          <p:nvPr/>
        </p:nvSpPr>
        <p:spPr>
          <a:xfrm flipH="1">
            <a:off x="3335295" y="2601350"/>
            <a:ext cx="1905952" cy="1543020"/>
          </a:xfrm>
          <a:prstGeom prst="arc">
            <a:avLst>
              <a:gd name="adj1" fmla="val 17075072"/>
              <a:gd name="adj2" fmla="val 21182196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6" name="Arc 295">
            <a:extLst>
              <a:ext uri="{FF2B5EF4-FFF2-40B4-BE49-F238E27FC236}">
                <a16:creationId xmlns:a16="http://schemas.microsoft.com/office/drawing/2014/main" id="{66815FBA-AE6B-694A-BE44-4C527A017B76}"/>
              </a:ext>
            </a:extLst>
          </p:cNvPr>
          <p:cNvSpPr/>
          <p:nvPr/>
        </p:nvSpPr>
        <p:spPr>
          <a:xfrm>
            <a:off x="3328685" y="2615928"/>
            <a:ext cx="1905952" cy="1600358"/>
          </a:xfrm>
          <a:prstGeom prst="arc">
            <a:avLst>
              <a:gd name="adj1" fmla="val 16130306"/>
              <a:gd name="adj2" fmla="val 21031909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7" name="Arc 296">
            <a:extLst>
              <a:ext uri="{FF2B5EF4-FFF2-40B4-BE49-F238E27FC236}">
                <a16:creationId xmlns:a16="http://schemas.microsoft.com/office/drawing/2014/main" id="{8437E961-4C75-E043-8EE5-3B7B8845D154}"/>
              </a:ext>
            </a:extLst>
          </p:cNvPr>
          <p:cNvSpPr/>
          <p:nvPr/>
        </p:nvSpPr>
        <p:spPr>
          <a:xfrm flipV="1">
            <a:off x="3392013" y="2754730"/>
            <a:ext cx="1907105" cy="1314745"/>
          </a:xfrm>
          <a:prstGeom prst="arc">
            <a:avLst>
              <a:gd name="adj1" fmla="val 15869361"/>
              <a:gd name="adj2" fmla="val 21443200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8" name="Arc 297">
            <a:extLst>
              <a:ext uri="{FF2B5EF4-FFF2-40B4-BE49-F238E27FC236}">
                <a16:creationId xmlns:a16="http://schemas.microsoft.com/office/drawing/2014/main" id="{978BD15C-D2C2-7B49-BD9F-415DB808999B}"/>
              </a:ext>
            </a:extLst>
          </p:cNvPr>
          <p:cNvSpPr/>
          <p:nvPr/>
        </p:nvSpPr>
        <p:spPr>
          <a:xfrm flipH="1" flipV="1">
            <a:off x="3968158" y="3789135"/>
            <a:ext cx="388367" cy="256455"/>
          </a:xfrm>
          <a:prstGeom prst="arc">
            <a:avLst>
              <a:gd name="adj1" fmla="val 17863299"/>
              <a:gd name="adj2" fmla="val 20824152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9" name="Freeform 298">
            <a:extLst>
              <a:ext uri="{FF2B5EF4-FFF2-40B4-BE49-F238E27FC236}">
                <a16:creationId xmlns:a16="http://schemas.microsoft.com/office/drawing/2014/main" id="{28A8278F-8C1A-604C-BB73-07D294AD9141}"/>
              </a:ext>
            </a:extLst>
          </p:cNvPr>
          <p:cNvSpPr/>
          <p:nvPr/>
        </p:nvSpPr>
        <p:spPr>
          <a:xfrm>
            <a:off x="3958885" y="3635035"/>
            <a:ext cx="171613" cy="334707"/>
          </a:xfrm>
          <a:custGeom>
            <a:avLst/>
            <a:gdLst>
              <a:gd name="connsiteX0" fmla="*/ 16361 w 119728"/>
              <a:gd name="connsiteY0" fmla="*/ 262393 h 262393"/>
              <a:gd name="connsiteX1" fmla="*/ 8410 w 119728"/>
              <a:gd name="connsiteY1" fmla="*/ 174929 h 262393"/>
              <a:gd name="connsiteX2" fmla="*/ 119728 w 119728"/>
              <a:gd name="connsiteY2" fmla="*/ 0 h 262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728" h="262393">
                <a:moveTo>
                  <a:pt x="16361" y="262393"/>
                </a:moveTo>
                <a:cubicBezTo>
                  <a:pt x="3771" y="240527"/>
                  <a:pt x="-8818" y="218661"/>
                  <a:pt x="8410" y="174929"/>
                </a:cubicBezTo>
                <a:cubicBezTo>
                  <a:pt x="25638" y="131197"/>
                  <a:pt x="72683" y="65598"/>
                  <a:pt x="119728" y="0"/>
                </a:cubicBezTo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5" name="Cube 134">
            <a:extLst>
              <a:ext uri="{FF2B5EF4-FFF2-40B4-BE49-F238E27FC236}">
                <a16:creationId xmlns:a16="http://schemas.microsoft.com/office/drawing/2014/main" id="{491B54F3-CC6B-4346-8EBF-E1B65B3A89B2}"/>
              </a:ext>
            </a:extLst>
          </p:cNvPr>
          <p:cNvSpPr/>
          <p:nvPr/>
        </p:nvSpPr>
        <p:spPr>
          <a:xfrm>
            <a:off x="3880836" y="3015084"/>
            <a:ext cx="578194" cy="635099"/>
          </a:xfrm>
          <a:prstGeom prst="cube">
            <a:avLst>
              <a:gd name="adj" fmla="val 1566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ODP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FE5D2D4-B229-8E45-B5AF-56F7EB1C344E}"/>
              </a:ext>
            </a:extLst>
          </p:cNvPr>
          <p:cNvSpPr/>
          <p:nvPr/>
        </p:nvSpPr>
        <p:spPr>
          <a:xfrm>
            <a:off x="4184876" y="2408906"/>
            <a:ext cx="1962477" cy="1853472"/>
          </a:xfrm>
          <a:custGeom>
            <a:avLst/>
            <a:gdLst>
              <a:gd name="connsiteX0" fmla="*/ 0 w 1926771"/>
              <a:gd name="connsiteY0" fmla="*/ 1240971 h 1853472"/>
              <a:gd name="connsiteX1" fmla="*/ 816428 w 1926771"/>
              <a:gd name="connsiteY1" fmla="*/ 1817914 h 1853472"/>
              <a:gd name="connsiteX2" fmla="*/ 1556657 w 1926771"/>
              <a:gd name="connsiteY2" fmla="*/ 326571 h 1853472"/>
              <a:gd name="connsiteX3" fmla="*/ 1926771 w 1926771"/>
              <a:gd name="connsiteY3" fmla="*/ 0 h 1853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6771" h="1853472">
                <a:moveTo>
                  <a:pt x="0" y="1240971"/>
                </a:moveTo>
                <a:cubicBezTo>
                  <a:pt x="278492" y="1605642"/>
                  <a:pt x="556985" y="1970314"/>
                  <a:pt x="816428" y="1817914"/>
                </a:cubicBezTo>
                <a:cubicBezTo>
                  <a:pt x="1075871" y="1665514"/>
                  <a:pt x="1371600" y="629557"/>
                  <a:pt x="1556657" y="326571"/>
                </a:cubicBezTo>
                <a:cubicBezTo>
                  <a:pt x="1741714" y="23585"/>
                  <a:pt x="1834242" y="11792"/>
                  <a:pt x="1926771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B6853B13-34D7-1B45-8933-79E553FAF0EA}"/>
              </a:ext>
            </a:extLst>
          </p:cNvPr>
          <p:cNvSpPr/>
          <p:nvPr/>
        </p:nvSpPr>
        <p:spPr>
          <a:xfrm>
            <a:off x="4173990" y="2953085"/>
            <a:ext cx="1937657" cy="1586303"/>
          </a:xfrm>
          <a:custGeom>
            <a:avLst/>
            <a:gdLst>
              <a:gd name="connsiteX0" fmla="*/ 0 w 1937657"/>
              <a:gd name="connsiteY0" fmla="*/ 707678 h 1586303"/>
              <a:gd name="connsiteX1" fmla="*/ 642257 w 1937657"/>
              <a:gd name="connsiteY1" fmla="*/ 1578535 h 1586303"/>
              <a:gd name="connsiteX2" fmla="*/ 1589314 w 1937657"/>
              <a:gd name="connsiteY2" fmla="*/ 261364 h 1586303"/>
              <a:gd name="connsiteX3" fmla="*/ 1937657 w 1937657"/>
              <a:gd name="connsiteY3" fmla="*/ 106 h 1586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7657" h="1586303">
                <a:moveTo>
                  <a:pt x="0" y="707678"/>
                </a:moveTo>
                <a:cubicBezTo>
                  <a:pt x="188685" y="1180299"/>
                  <a:pt x="377371" y="1652921"/>
                  <a:pt x="642257" y="1578535"/>
                </a:cubicBezTo>
                <a:cubicBezTo>
                  <a:pt x="907143" y="1504149"/>
                  <a:pt x="1373414" y="524435"/>
                  <a:pt x="1589314" y="261364"/>
                </a:cubicBezTo>
                <a:cubicBezTo>
                  <a:pt x="1805214" y="-1708"/>
                  <a:pt x="1871435" y="-801"/>
                  <a:pt x="1937657" y="106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0E40293-4648-AC43-97F7-07587E52115E}"/>
              </a:ext>
            </a:extLst>
          </p:cNvPr>
          <p:cNvSpPr/>
          <p:nvPr/>
        </p:nvSpPr>
        <p:spPr>
          <a:xfrm>
            <a:off x="4152219" y="3382073"/>
            <a:ext cx="1959428" cy="1237318"/>
          </a:xfrm>
          <a:custGeom>
            <a:avLst/>
            <a:gdLst>
              <a:gd name="connsiteX0" fmla="*/ 0 w 1959428"/>
              <a:gd name="connsiteY0" fmla="*/ 256918 h 1237318"/>
              <a:gd name="connsiteX1" fmla="*/ 794657 w 1959428"/>
              <a:gd name="connsiteY1" fmla="*/ 1236633 h 1237318"/>
              <a:gd name="connsiteX2" fmla="*/ 1676400 w 1959428"/>
              <a:gd name="connsiteY2" fmla="*/ 126290 h 1237318"/>
              <a:gd name="connsiteX3" fmla="*/ 1959428 w 1959428"/>
              <a:gd name="connsiteY3" fmla="*/ 71861 h 1237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9428" h="1237318">
                <a:moveTo>
                  <a:pt x="0" y="256918"/>
                </a:moveTo>
                <a:cubicBezTo>
                  <a:pt x="257628" y="757661"/>
                  <a:pt x="515257" y="1258404"/>
                  <a:pt x="794657" y="1236633"/>
                </a:cubicBezTo>
                <a:cubicBezTo>
                  <a:pt x="1074057" y="1214862"/>
                  <a:pt x="1482272" y="320419"/>
                  <a:pt x="1676400" y="126290"/>
                </a:cubicBezTo>
                <a:cubicBezTo>
                  <a:pt x="1870528" y="-67839"/>
                  <a:pt x="1914978" y="2011"/>
                  <a:pt x="1959428" y="71861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48" name="Oval 347">
            <a:extLst>
              <a:ext uri="{FF2B5EF4-FFF2-40B4-BE49-F238E27FC236}">
                <a16:creationId xmlns:a16="http://schemas.microsoft.com/office/drawing/2014/main" id="{EB57C3C4-99C9-8C47-8B76-C3325107FCA3}"/>
              </a:ext>
            </a:extLst>
          </p:cNvPr>
          <p:cNvSpPr/>
          <p:nvPr/>
        </p:nvSpPr>
        <p:spPr>
          <a:xfrm>
            <a:off x="272143" y="1551440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3</a:t>
            </a:r>
          </a:p>
        </p:txBody>
      </p:sp>
      <p:sp>
        <p:nvSpPr>
          <p:cNvPr id="3" name="Can 2">
            <a:extLst>
              <a:ext uri="{FF2B5EF4-FFF2-40B4-BE49-F238E27FC236}">
                <a16:creationId xmlns:a16="http://schemas.microsoft.com/office/drawing/2014/main" id="{298BC247-0233-E34F-8408-8A9D088409E6}"/>
              </a:ext>
            </a:extLst>
          </p:cNvPr>
          <p:cNvSpPr/>
          <p:nvPr/>
        </p:nvSpPr>
        <p:spPr>
          <a:xfrm>
            <a:off x="5956924" y="5346526"/>
            <a:ext cx="1025913" cy="486500"/>
          </a:xfrm>
          <a:prstGeom prst="can">
            <a:avLst>
              <a:gd name="adj" fmla="val 4765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49" name="Can 348">
            <a:extLst>
              <a:ext uri="{FF2B5EF4-FFF2-40B4-BE49-F238E27FC236}">
                <a16:creationId xmlns:a16="http://schemas.microsoft.com/office/drawing/2014/main" id="{BADBD85F-AB29-3C49-B6D4-7584748E7401}"/>
              </a:ext>
            </a:extLst>
          </p:cNvPr>
          <p:cNvSpPr/>
          <p:nvPr/>
        </p:nvSpPr>
        <p:spPr>
          <a:xfrm>
            <a:off x="6066762" y="5046865"/>
            <a:ext cx="806236" cy="486501"/>
          </a:xfrm>
          <a:prstGeom prst="can">
            <a:avLst>
              <a:gd name="adj" fmla="val 3624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Can 12">
            <a:extLst>
              <a:ext uri="{FF2B5EF4-FFF2-40B4-BE49-F238E27FC236}">
                <a16:creationId xmlns:a16="http://schemas.microsoft.com/office/drawing/2014/main" id="{1169F3A9-3CD9-BF43-BCC0-2D2AFAC23CBC}"/>
              </a:ext>
            </a:extLst>
          </p:cNvPr>
          <p:cNvSpPr/>
          <p:nvPr/>
        </p:nvSpPr>
        <p:spPr>
          <a:xfrm>
            <a:off x="6172866" y="4989739"/>
            <a:ext cx="188032" cy="180685"/>
          </a:xfrm>
          <a:prstGeom prst="can">
            <a:avLst>
              <a:gd name="adj" fmla="val 36049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0" name="Can 449">
            <a:extLst>
              <a:ext uri="{FF2B5EF4-FFF2-40B4-BE49-F238E27FC236}">
                <a16:creationId xmlns:a16="http://schemas.microsoft.com/office/drawing/2014/main" id="{940A2DDA-FFD8-7D41-984B-CD19F99CE034}"/>
              </a:ext>
            </a:extLst>
          </p:cNvPr>
          <p:cNvSpPr/>
          <p:nvPr/>
        </p:nvSpPr>
        <p:spPr>
          <a:xfrm>
            <a:off x="6613016" y="4989238"/>
            <a:ext cx="188032" cy="180685"/>
          </a:xfrm>
          <a:prstGeom prst="can">
            <a:avLst>
              <a:gd name="adj" fmla="val 36049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Can 13">
            <a:extLst>
              <a:ext uri="{FF2B5EF4-FFF2-40B4-BE49-F238E27FC236}">
                <a16:creationId xmlns:a16="http://schemas.microsoft.com/office/drawing/2014/main" id="{95F98542-DB6B-7449-A90F-38F7F1407C61}"/>
              </a:ext>
            </a:extLst>
          </p:cNvPr>
          <p:cNvSpPr/>
          <p:nvPr/>
        </p:nvSpPr>
        <p:spPr>
          <a:xfrm>
            <a:off x="6211298" y="4799356"/>
            <a:ext cx="111805" cy="243314"/>
          </a:xfrm>
          <a:prstGeom prst="can">
            <a:avLst>
              <a:gd name="adj" fmla="val 35714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1" name="Can 450">
            <a:extLst>
              <a:ext uri="{FF2B5EF4-FFF2-40B4-BE49-F238E27FC236}">
                <a16:creationId xmlns:a16="http://schemas.microsoft.com/office/drawing/2014/main" id="{1B33CC17-3ADA-EF49-9413-10D10866EE25}"/>
              </a:ext>
            </a:extLst>
          </p:cNvPr>
          <p:cNvSpPr/>
          <p:nvPr/>
        </p:nvSpPr>
        <p:spPr>
          <a:xfrm>
            <a:off x="6651129" y="4794993"/>
            <a:ext cx="111805" cy="243314"/>
          </a:xfrm>
          <a:prstGeom prst="can">
            <a:avLst>
              <a:gd name="adj" fmla="val 35714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2" name="Cube 451">
            <a:extLst>
              <a:ext uri="{FF2B5EF4-FFF2-40B4-BE49-F238E27FC236}">
                <a16:creationId xmlns:a16="http://schemas.microsoft.com/office/drawing/2014/main" id="{1F67C14C-5520-6F4D-A498-C4A76BA12A51}"/>
              </a:ext>
            </a:extLst>
          </p:cNvPr>
          <p:cNvSpPr/>
          <p:nvPr/>
        </p:nvSpPr>
        <p:spPr>
          <a:xfrm>
            <a:off x="6386870" y="4563535"/>
            <a:ext cx="188032" cy="564409"/>
          </a:xfrm>
          <a:prstGeom prst="cube">
            <a:avLst>
              <a:gd name="adj" fmla="val 107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8" name="Cube 457">
            <a:extLst>
              <a:ext uri="{FF2B5EF4-FFF2-40B4-BE49-F238E27FC236}">
                <a16:creationId xmlns:a16="http://schemas.microsoft.com/office/drawing/2014/main" id="{E92ACDA2-D47A-C349-8DF9-B6AA12BCC8DB}"/>
              </a:ext>
            </a:extLst>
          </p:cNvPr>
          <p:cNvSpPr/>
          <p:nvPr/>
        </p:nvSpPr>
        <p:spPr>
          <a:xfrm>
            <a:off x="6352001" y="4682481"/>
            <a:ext cx="261014" cy="188776"/>
          </a:xfrm>
          <a:prstGeom prst="cube">
            <a:avLst>
              <a:gd name="adj" fmla="val 547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" name="Cube 14">
            <a:extLst>
              <a:ext uri="{FF2B5EF4-FFF2-40B4-BE49-F238E27FC236}">
                <a16:creationId xmlns:a16="http://schemas.microsoft.com/office/drawing/2014/main" id="{DEDD96A9-2E43-7E42-A646-622265501BD7}"/>
              </a:ext>
            </a:extLst>
          </p:cNvPr>
          <p:cNvSpPr/>
          <p:nvPr/>
        </p:nvSpPr>
        <p:spPr>
          <a:xfrm>
            <a:off x="6247959" y="4069563"/>
            <a:ext cx="479624" cy="674341"/>
          </a:xfrm>
          <a:prstGeom prst="cube">
            <a:avLst>
              <a:gd name="adj" fmla="val 547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469" name="Picture 468">
            <a:extLst>
              <a:ext uri="{FF2B5EF4-FFF2-40B4-BE49-F238E27FC236}">
                <a16:creationId xmlns:a16="http://schemas.microsoft.com/office/drawing/2014/main" id="{318A243C-C5CD-014B-958D-BF7804A304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9" t="17208" b="36761"/>
          <a:stretch/>
        </p:blipFill>
        <p:spPr>
          <a:xfrm rot="21136587">
            <a:off x="9066848" y="5410186"/>
            <a:ext cx="1052839" cy="546986"/>
          </a:xfrm>
          <a:prstGeom prst="rect">
            <a:avLst/>
          </a:prstGeom>
        </p:spPr>
      </p:pic>
      <p:pic>
        <p:nvPicPr>
          <p:cNvPr id="470" name="Picture 469">
            <a:extLst>
              <a:ext uri="{FF2B5EF4-FFF2-40B4-BE49-F238E27FC236}">
                <a16:creationId xmlns:a16="http://schemas.microsoft.com/office/drawing/2014/main" id="{120B58A5-7B70-CF4B-89E0-69EB27BB41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73" t="68337"/>
          <a:stretch/>
        </p:blipFill>
        <p:spPr>
          <a:xfrm rot="20677638">
            <a:off x="9846183" y="4657313"/>
            <a:ext cx="819416" cy="365931"/>
          </a:xfrm>
          <a:prstGeom prst="rect">
            <a:avLst/>
          </a:prstGeom>
        </p:spPr>
      </p:pic>
      <p:pic>
        <p:nvPicPr>
          <p:cNvPr id="471" name="Picture 470">
            <a:extLst>
              <a:ext uri="{FF2B5EF4-FFF2-40B4-BE49-F238E27FC236}">
                <a16:creationId xmlns:a16="http://schemas.microsoft.com/office/drawing/2014/main" id="{6F81F9F4-A989-A245-B65A-A2F45C4DC3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4" t="16096" r="16695" b="17206"/>
          <a:stretch/>
        </p:blipFill>
        <p:spPr>
          <a:xfrm rot="407064">
            <a:off x="8453599" y="4836362"/>
            <a:ext cx="453624" cy="421616"/>
          </a:xfrm>
          <a:prstGeom prst="rect">
            <a:avLst/>
          </a:prstGeom>
        </p:spPr>
      </p:pic>
      <p:sp>
        <p:nvSpPr>
          <p:cNvPr id="485" name="TextBox 484">
            <a:extLst>
              <a:ext uri="{FF2B5EF4-FFF2-40B4-BE49-F238E27FC236}">
                <a16:creationId xmlns:a16="http://schemas.microsoft.com/office/drawing/2014/main" id="{DF38CED7-4642-EA42-9C6A-2767AD4C05A1}"/>
              </a:ext>
            </a:extLst>
          </p:cNvPr>
          <p:cNvSpPr txBox="1"/>
          <p:nvPr/>
        </p:nvSpPr>
        <p:spPr>
          <a:xfrm>
            <a:off x="8567028" y="5216284"/>
            <a:ext cx="7080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Adapter</a:t>
            </a:r>
          </a:p>
        </p:txBody>
      </p:sp>
      <p:sp>
        <p:nvSpPr>
          <p:cNvPr id="486" name="TextBox 485">
            <a:extLst>
              <a:ext uri="{FF2B5EF4-FFF2-40B4-BE49-F238E27FC236}">
                <a16:creationId xmlns:a16="http://schemas.microsoft.com/office/drawing/2014/main" id="{9D7535DE-F8BE-8447-BBC2-2FEF82096A89}"/>
              </a:ext>
            </a:extLst>
          </p:cNvPr>
          <p:cNvSpPr txBox="1"/>
          <p:nvPr/>
        </p:nvSpPr>
        <p:spPr>
          <a:xfrm>
            <a:off x="9991184" y="5004847"/>
            <a:ext cx="9797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Fast Conn**</a:t>
            </a:r>
          </a:p>
        </p:txBody>
      </p:sp>
      <p:sp>
        <p:nvSpPr>
          <p:cNvPr id="487" name="TextBox 486">
            <a:extLst>
              <a:ext uri="{FF2B5EF4-FFF2-40B4-BE49-F238E27FC236}">
                <a16:creationId xmlns:a16="http://schemas.microsoft.com/office/drawing/2014/main" id="{D20C1F91-B1C2-4D47-8130-3797C021B0FD}"/>
              </a:ext>
            </a:extLst>
          </p:cNvPr>
          <p:cNvSpPr txBox="1"/>
          <p:nvPr/>
        </p:nvSpPr>
        <p:spPr>
          <a:xfrm>
            <a:off x="9268876" y="5855224"/>
            <a:ext cx="7946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Pigtail*</a:t>
            </a:r>
          </a:p>
        </p:txBody>
      </p:sp>
      <p:sp>
        <p:nvSpPr>
          <p:cNvPr id="495" name="Oval 494">
            <a:extLst>
              <a:ext uri="{FF2B5EF4-FFF2-40B4-BE49-F238E27FC236}">
                <a16:creationId xmlns:a16="http://schemas.microsoft.com/office/drawing/2014/main" id="{E0B14A0B-FD1D-1247-B0AB-13935295524B}"/>
              </a:ext>
            </a:extLst>
          </p:cNvPr>
          <p:cNvSpPr/>
          <p:nvPr/>
        </p:nvSpPr>
        <p:spPr>
          <a:xfrm>
            <a:off x="61828" y="3801956"/>
            <a:ext cx="696686" cy="62547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b="1"/>
              <a:t>OTB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00C7BA97-874E-6247-8BF9-09421AEE43FE}"/>
              </a:ext>
            </a:extLst>
          </p:cNvPr>
          <p:cNvSpPr/>
          <p:nvPr/>
        </p:nvSpPr>
        <p:spPr>
          <a:xfrm>
            <a:off x="6104274" y="4219797"/>
            <a:ext cx="232115" cy="598842"/>
          </a:xfrm>
          <a:custGeom>
            <a:avLst/>
            <a:gdLst>
              <a:gd name="connsiteX0" fmla="*/ 127811 w 232115"/>
              <a:gd name="connsiteY0" fmla="*/ 592216 h 592216"/>
              <a:gd name="connsiteX1" fmla="*/ 2646 w 232115"/>
              <a:gd name="connsiteY1" fmla="*/ 81125 h 592216"/>
              <a:gd name="connsiteX2" fmla="*/ 232115 w 232115"/>
              <a:gd name="connsiteY2" fmla="*/ 8112 h 592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115" h="592216">
                <a:moveTo>
                  <a:pt x="127811" y="592216"/>
                </a:moveTo>
                <a:cubicBezTo>
                  <a:pt x="56536" y="385346"/>
                  <a:pt x="-14738" y="178476"/>
                  <a:pt x="2646" y="81125"/>
                </a:cubicBezTo>
                <a:cubicBezTo>
                  <a:pt x="20030" y="-16226"/>
                  <a:pt x="126072" y="-4057"/>
                  <a:pt x="232115" y="8112"/>
                </a:cubicBezTo>
              </a:path>
            </a:pathLst>
          </a:cu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9B363080-4CF1-6B41-B590-DF28745BC7E8}"/>
              </a:ext>
            </a:extLst>
          </p:cNvPr>
          <p:cNvSpPr/>
          <p:nvPr/>
        </p:nvSpPr>
        <p:spPr>
          <a:xfrm>
            <a:off x="6157117" y="4381396"/>
            <a:ext cx="182749" cy="437243"/>
          </a:xfrm>
          <a:custGeom>
            <a:avLst/>
            <a:gdLst>
              <a:gd name="connsiteX0" fmla="*/ 102783 w 182749"/>
              <a:gd name="connsiteY0" fmla="*/ 423663 h 423663"/>
              <a:gd name="connsiteX1" fmla="*/ 1956 w 182749"/>
              <a:gd name="connsiteY1" fmla="*/ 62075 h 423663"/>
              <a:gd name="connsiteX2" fmla="*/ 182749 w 182749"/>
              <a:gd name="connsiteY2" fmla="*/ 2970 h 423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749" h="423663">
                <a:moveTo>
                  <a:pt x="102783" y="423663"/>
                </a:moveTo>
                <a:cubicBezTo>
                  <a:pt x="45705" y="277926"/>
                  <a:pt x="-11372" y="132190"/>
                  <a:pt x="1956" y="62075"/>
                </a:cubicBezTo>
                <a:cubicBezTo>
                  <a:pt x="15284" y="-8040"/>
                  <a:pt x="99016" y="-2535"/>
                  <a:pt x="182749" y="297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EFC372D3-EC56-304A-867B-CC6BFA98DAE6}"/>
              </a:ext>
            </a:extLst>
          </p:cNvPr>
          <p:cNvSpPr/>
          <p:nvPr/>
        </p:nvSpPr>
        <p:spPr>
          <a:xfrm>
            <a:off x="6224237" y="4540821"/>
            <a:ext cx="105199" cy="281445"/>
          </a:xfrm>
          <a:custGeom>
            <a:avLst/>
            <a:gdLst>
              <a:gd name="connsiteX0" fmla="*/ 63477 w 105199"/>
              <a:gd name="connsiteY0" fmla="*/ 267714 h 267714"/>
              <a:gd name="connsiteX1" fmla="*/ 895 w 105199"/>
              <a:gd name="connsiteY1" fmla="*/ 55629 h 267714"/>
              <a:gd name="connsiteX2" fmla="*/ 105199 w 105199"/>
              <a:gd name="connsiteY2" fmla="*/ 0 h 26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5199" h="267714">
                <a:moveTo>
                  <a:pt x="63477" y="267714"/>
                </a:moveTo>
                <a:cubicBezTo>
                  <a:pt x="28709" y="183981"/>
                  <a:pt x="-6059" y="100248"/>
                  <a:pt x="895" y="55629"/>
                </a:cubicBezTo>
                <a:cubicBezTo>
                  <a:pt x="7849" y="11010"/>
                  <a:pt x="56524" y="5505"/>
                  <a:pt x="105199" y="0"/>
                </a:cubicBezTo>
              </a:path>
            </a:pathLst>
          </a:cu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7" name="Cube 506">
            <a:extLst>
              <a:ext uri="{FF2B5EF4-FFF2-40B4-BE49-F238E27FC236}">
                <a16:creationId xmlns:a16="http://schemas.microsoft.com/office/drawing/2014/main" id="{18042E57-F6A8-814B-959D-3B499607A3A6}"/>
              </a:ext>
            </a:extLst>
          </p:cNvPr>
          <p:cNvSpPr/>
          <p:nvPr/>
        </p:nvSpPr>
        <p:spPr>
          <a:xfrm>
            <a:off x="6313761" y="4184731"/>
            <a:ext cx="93101" cy="71149"/>
          </a:xfrm>
          <a:prstGeom prst="cube">
            <a:avLst>
              <a:gd name="adj" fmla="val 24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3" name="Cube 452">
            <a:extLst>
              <a:ext uri="{FF2B5EF4-FFF2-40B4-BE49-F238E27FC236}">
                <a16:creationId xmlns:a16="http://schemas.microsoft.com/office/drawing/2014/main" id="{7387B10A-B61C-FE4C-92FA-78AC859F8015}"/>
              </a:ext>
            </a:extLst>
          </p:cNvPr>
          <p:cNvSpPr/>
          <p:nvPr/>
        </p:nvSpPr>
        <p:spPr>
          <a:xfrm>
            <a:off x="6373756" y="4166105"/>
            <a:ext cx="179960" cy="115378"/>
          </a:xfrm>
          <a:prstGeom prst="cube">
            <a:avLst>
              <a:gd name="adj" fmla="val 24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8" name="Cube 507">
            <a:extLst>
              <a:ext uri="{FF2B5EF4-FFF2-40B4-BE49-F238E27FC236}">
                <a16:creationId xmlns:a16="http://schemas.microsoft.com/office/drawing/2014/main" id="{0961DD20-4F85-6B46-B6BF-9374676BE813}"/>
              </a:ext>
            </a:extLst>
          </p:cNvPr>
          <p:cNvSpPr/>
          <p:nvPr/>
        </p:nvSpPr>
        <p:spPr>
          <a:xfrm>
            <a:off x="6307832" y="4340342"/>
            <a:ext cx="93101" cy="71149"/>
          </a:xfrm>
          <a:prstGeom prst="cube">
            <a:avLst>
              <a:gd name="adj" fmla="val 24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9" name="Cube 508">
            <a:extLst>
              <a:ext uri="{FF2B5EF4-FFF2-40B4-BE49-F238E27FC236}">
                <a16:creationId xmlns:a16="http://schemas.microsoft.com/office/drawing/2014/main" id="{E6B5A7E7-59C3-A341-976C-CD5A4EB2427B}"/>
              </a:ext>
            </a:extLst>
          </p:cNvPr>
          <p:cNvSpPr/>
          <p:nvPr/>
        </p:nvSpPr>
        <p:spPr>
          <a:xfrm>
            <a:off x="6367827" y="4321716"/>
            <a:ext cx="179960" cy="115378"/>
          </a:xfrm>
          <a:prstGeom prst="cube">
            <a:avLst>
              <a:gd name="adj" fmla="val 24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1" name="Cube 510">
            <a:extLst>
              <a:ext uri="{FF2B5EF4-FFF2-40B4-BE49-F238E27FC236}">
                <a16:creationId xmlns:a16="http://schemas.microsoft.com/office/drawing/2014/main" id="{6ED113A6-06B3-2E40-AFEC-FD74452D366A}"/>
              </a:ext>
            </a:extLst>
          </p:cNvPr>
          <p:cNvSpPr/>
          <p:nvPr/>
        </p:nvSpPr>
        <p:spPr>
          <a:xfrm>
            <a:off x="6305974" y="4489854"/>
            <a:ext cx="93101" cy="71149"/>
          </a:xfrm>
          <a:prstGeom prst="cube">
            <a:avLst>
              <a:gd name="adj" fmla="val 24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2" name="Cube 511">
            <a:extLst>
              <a:ext uri="{FF2B5EF4-FFF2-40B4-BE49-F238E27FC236}">
                <a16:creationId xmlns:a16="http://schemas.microsoft.com/office/drawing/2014/main" id="{3CB2D62B-443B-D548-8FC7-C47E3F51D06A}"/>
              </a:ext>
            </a:extLst>
          </p:cNvPr>
          <p:cNvSpPr/>
          <p:nvPr/>
        </p:nvSpPr>
        <p:spPr>
          <a:xfrm>
            <a:off x="6365969" y="4471228"/>
            <a:ext cx="179960" cy="115378"/>
          </a:xfrm>
          <a:prstGeom prst="cube">
            <a:avLst>
              <a:gd name="adj" fmla="val 24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6" name="Cube 505">
            <a:extLst>
              <a:ext uri="{FF2B5EF4-FFF2-40B4-BE49-F238E27FC236}">
                <a16:creationId xmlns:a16="http://schemas.microsoft.com/office/drawing/2014/main" id="{F1D81FA4-1FDD-DF42-81E4-A9BE24DFA060}"/>
              </a:ext>
            </a:extLst>
          </p:cNvPr>
          <p:cNvSpPr/>
          <p:nvPr/>
        </p:nvSpPr>
        <p:spPr>
          <a:xfrm>
            <a:off x="6526033" y="4189489"/>
            <a:ext cx="93101" cy="71149"/>
          </a:xfrm>
          <a:prstGeom prst="cube">
            <a:avLst>
              <a:gd name="adj" fmla="val 24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0" name="Cube 509">
            <a:extLst>
              <a:ext uri="{FF2B5EF4-FFF2-40B4-BE49-F238E27FC236}">
                <a16:creationId xmlns:a16="http://schemas.microsoft.com/office/drawing/2014/main" id="{0B58A714-E570-0042-92E8-690D4F72D6AD}"/>
              </a:ext>
            </a:extLst>
          </p:cNvPr>
          <p:cNvSpPr/>
          <p:nvPr/>
        </p:nvSpPr>
        <p:spPr>
          <a:xfrm>
            <a:off x="6520104" y="4345100"/>
            <a:ext cx="93101" cy="71149"/>
          </a:xfrm>
          <a:prstGeom prst="cube">
            <a:avLst>
              <a:gd name="adj" fmla="val 24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3" name="Cube 512">
            <a:extLst>
              <a:ext uri="{FF2B5EF4-FFF2-40B4-BE49-F238E27FC236}">
                <a16:creationId xmlns:a16="http://schemas.microsoft.com/office/drawing/2014/main" id="{E8394092-C1F3-1243-97B7-EBAD1E446B4C}"/>
              </a:ext>
            </a:extLst>
          </p:cNvPr>
          <p:cNvSpPr/>
          <p:nvPr/>
        </p:nvSpPr>
        <p:spPr>
          <a:xfrm>
            <a:off x="6518246" y="4494612"/>
            <a:ext cx="93101" cy="71149"/>
          </a:xfrm>
          <a:prstGeom prst="cube">
            <a:avLst>
              <a:gd name="adj" fmla="val 24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B8EA9678-E5F5-0A46-9305-1943E386BF4D}"/>
              </a:ext>
            </a:extLst>
          </p:cNvPr>
          <p:cNvSpPr/>
          <p:nvPr/>
        </p:nvSpPr>
        <p:spPr>
          <a:xfrm>
            <a:off x="6604110" y="4230338"/>
            <a:ext cx="239378" cy="581675"/>
          </a:xfrm>
          <a:custGeom>
            <a:avLst/>
            <a:gdLst>
              <a:gd name="connsiteX0" fmla="*/ 163410 w 270676"/>
              <a:gd name="connsiteY0" fmla="*/ 581675 h 581675"/>
              <a:gd name="connsiteX1" fmla="*/ 264238 w 270676"/>
              <a:gd name="connsiteY1" fmla="*/ 84492 h 581675"/>
              <a:gd name="connsiteX2" fmla="*/ 0 w 270676"/>
              <a:gd name="connsiteY2" fmla="*/ 4525 h 581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0676" h="581675">
                <a:moveTo>
                  <a:pt x="163410" y="581675"/>
                </a:moveTo>
                <a:cubicBezTo>
                  <a:pt x="227441" y="381179"/>
                  <a:pt x="291473" y="180684"/>
                  <a:pt x="264238" y="84492"/>
                </a:cubicBezTo>
                <a:cubicBezTo>
                  <a:pt x="237003" y="-11700"/>
                  <a:pt x="118501" y="-3588"/>
                  <a:pt x="0" y="4525"/>
                </a:cubicBezTo>
              </a:path>
            </a:pathLst>
          </a:cu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F387DF21-EAAD-EB44-9D65-B8A924C06CF6}"/>
              </a:ext>
            </a:extLst>
          </p:cNvPr>
          <p:cNvSpPr/>
          <p:nvPr/>
        </p:nvSpPr>
        <p:spPr>
          <a:xfrm>
            <a:off x="6607587" y="4377877"/>
            <a:ext cx="181026" cy="434136"/>
          </a:xfrm>
          <a:custGeom>
            <a:avLst/>
            <a:gdLst>
              <a:gd name="connsiteX0" fmla="*/ 156457 w 236662"/>
              <a:gd name="connsiteY0" fmla="*/ 434136 h 434136"/>
              <a:gd name="connsiteX1" fmla="*/ 229470 w 236662"/>
              <a:gd name="connsiteY1" fmla="*/ 55164 h 434136"/>
              <a:gd name="connsiteX2" fmla="*/ 0 w 236662"/>
              <a:gd name="connsiteY2" fmla="*/ 9966 h 43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6662" h="434136">
                <a:moveTo>
                  <a:pt x="156457" y="434136"/>
                </a:moveTo>
                <a:cubicBezTo>
                  <a:pt x="206001" y="279997"/>
                  <a:pt x="255546" y="125859"/>
                  <a:pt x="229470" y="55164"/>
                </a:cubicBezTo>
                <a:cubicBezTo>
                  <a:pt x="203394" y="-15531"/>
                  <a:pt x="101697" y="-2783"/>
                  <a:pt x="0" y="9966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A1E67D3D-8DF3-964A-AA65-2EAC684614E9}"/>
              </a:ext>
            </a:extLst>
          </p:cNvPr>
          <p:cNvSpPr/>
          <p:nvPr/>
        </p:nvSpPr>
        <p:spPr>
          <a:xfrm>
            <a:off x="6597415" y="4526870"/>
            <a:ext cx="138903" cy="285143"/>
          </a:xfrm>
          <a:custGeom>
            <a:avLst/>
            <a:gdLst>
              <a:gd name="connsiteX0" fmla="*/ 132119 w 184367"/>
              <a:gd name="connsiteY0" fmla="*/ 267714 h 267714"/>
              <a:gd name="connsiteX1" fmla="*/ 177318 w 184367"/>
              <a:gd name="connsiteY1" fmla="*/ 45199 h 267714"/>
              <a:gd name="connsiteX2" fmla="*/ 0 w 184367"/>
              <a:gd name="connsiteY2" fmla="*/ 0 h 26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4367" h="267714">
                <a:moveTo>
                  <a:pt x="132119" y="267714"/>
                </a:moveTo>
                <a:cubicBezTo>
                  <a:pt x="165728" y="178766"/>
                  <a:pt x="199338" y="89818"/>
                  <a:pt x="177318" y="45199"/>
                </a:cubicBezTo>
                <a:cubicBezTo>
                  <a:pt x="155298" y="580"/>
                  <a:pt x="77649" y="290"/>
                  <a:pt x="0" y="0"/>
                </a:cubicBezTo>
              </a:path>
            </a:pathLst>
          </a:cu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A3DE995-5855-6B46-9A52-569D422C819F}"/>
              </a:ext>
            </a:extLst>
          </p:cNvPr>
          <p:cNvGrpSpPr/>
          <p:nvPr/>
        </p:nvGrpSpPr>
        <p:grpSpPr>
          <a:xfrm>
            <a:off x="8390554" y="4111278"/>
            <a:ext cx="989443" cy="261632"/>
            <a:chOff x="8335396" y="6411451"/>
            <a:chExt cx="989443" cy="261632"/>
          </a:xfrm>
        </p:grpSpPr>
        <p:sp>
          <p:nvSpPr>
            <p:cNvPr id="518" name="Trapezoid 517">
              <a:extLst>
                <a:ext uri="{FF2B5EF4-FFF2-40B4-BE49-F238E27FC236}">
                  <a16:creationId xmlns:a16="http://schemas.microsoft.com/office/drawing/2014/main" id="{287BAA27-1FF9-B549-BC4F-773E18BEB5CE}"/>
                </a:ext>
              </a:extLst>
            </p:cNvPr>
            <p:cNvSpPr/>
            <p:nvPr/>
          </p:nvSpPr>
          <p:spPr>
            <a:xfrm rot="16200000">
              <a:off x="8504878" y="6288615"/>
              <a:ext cx="168342" cy="507305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17" name="Rectangle 516">
              <a:extLst>
                <a:ext uri="{FF2B5EF4-FFF2-40B4-BE49-F238E27FC236}">
                  <a16:creationId xmlns:a16="http://schemas.microsoft.com/office/drawing/2014/main" id="{756EA190-09BA-F04F-B0BA-160B6B3EF0B0}"/>
                </a:ext>
              </a:extLst>
            </p:cNvPr>
            <p:cNvSpPr/>
            <p:nvPr/>
          </p:nvSpPr>
          <p:spPr>
            <a:xfrm>
              <a:off x="8848428" y="6411451"/>
              <a:ext cx="476411" cy="26163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522" name="Group 521">
            <a:extLst>
              <a:ext uri="{FF2B5EF4-FFF2-40B4-BE49-F238E27FC236}">
                <a16:creationId xmlns:a16="http://schemas.microsoft.com/office/drawing/2014/main" id="{F5170C54-863A-1944-9EAC-6D27E061DB26}"/>
              </a:ext>
            </a:extLst>
          </p:cNvPr>
          <p:cNvGrpSpPr/>
          <p:nvPr/>
        </p:nvGrpSpPr>
        <p:grpSpPr>
          <a:xfrm flipH="1">
            <a:off x="9766269" y="4111278"/>
            <a:ext cx="989443" cy="261632"/>
            <a:chOff x="8335396" y="6411451"/>
            <a:chExt cx="989443" cy="261632"/>
          </a:xfrm>
        </p:grpSpPr>
        <p:sp>
          <p:nvSpPr>
            <p:cNvPr id="523" name="Trapezoid 522">
              <a:extLst>
                <a:ext uri="{FF2B5EF4-FFF2-40B4-BE49-F238E27FC236}">
                  <a16:creationId xmlns:a16="http://schemas.microsoft.com/office/drawing/2014/main" id="{59AFAED4-83B9-D141-810D-E19A1B5C626A}"/>
                </a:ext>
              </a:extLst>
            </p:cNvPr>
            <p:cNvSpPr/>
            <p:nvPr/>
          </p:nvSpPr>
          <p:spPr>
            <a:xfrm rot="16200000">
              <a:off x="8504878" y="6288615"/>
              <a:ext cx="168342" cy="507305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24" name="Rectangle 523">
              <a:extLst>
                <a:ext uri="{FF2B5EF4-FFF2-40B4-BE49-F238E27FC236}">
                  <a16:creationId xmlns:a16="http://schemas.microsoft.com/office/drawing/2014/main" id="{E20298C6-419C-9B49-90F1-B987B7347415}"/>
                </a:ext>
              </a:extLst>
            </p:cNvPr>
            <p:cNvSpPr/>
            <p:nvPr/>
          </p:nvSpPr>
          <p:spPr>
            <a:xfrm>
              <a:off x="8848428" y="6411451"/>
              <a:ext cx="476411" cy="26163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9210AEB2-6509-C844-AD46-6ACCC6D2D233}"/>
              </a:ext>
            </a:extLst>
          </p:cNvPr>
          <p:cNvSpPr/>
          <p:nvPr/>
        </p:nvSpPr>
        <p:spPr>
          <a:xfrm>
            <a:off x="9223583" y="4051041"/>
            <a:ext cx="706909" cy="3821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526" name="Straight Arrow Connector 525">
            <a:extLst>
              <a:ext uri="{FF2B5EF4-FFF2-40B4-BE49-F238E27FC236}">
                <a16:creationId xmlns:a16="http://schemas.microsoft.com/office/drawing/2014/main" id="{1FE172DE-8C68-714C-993F-6F593D8F8B81}"/>
              </a:ext>
            </a:extLst>
          </p:cNvPr>
          <p:cNvCxnSpPr>
            <a:cxnSpLocks/>
            <a:stCxn id="47" idx="6"/>
          </p:cNvCxnSpPr>
          <p:nvPr/>
        </p:nvCxnSpPr>
        <p:spPr>
          <a:xfrm>
            <a:off x="7010563" y="4449658"/>
            <a:ext cx="46901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 46">
            <a:extLst>
              <a:ext uri="{FF2B5EF4-FFF2-40B4-BE49-F238E27FC236}">
                <a16:creationId xmlns:a16="http://schemas.microsoft.com/office/drawing/2014/main" id="{58159E9D-0E12-FD41-B09C-011C3EE4A5B9}"/>
              </a:ext>
            </a:extLst>
          </p:cNvPr>
          <p:cNvSpPr/>
          <p:nvPr/>
        </p:nvSpPr>
        <p:spPr>
          <a:xfrm>
            <a:off x="5966349" y="3969742"/>
            <a:ext cx="1044214" cy="95983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488" name="Straight Arrow Connector 487">
            <a:extLst>
              <a:ext uri="{FF2B5EF4-FFF2-40B4-BE49-F238E27FC236}">
                <a16:creationId xmlns:a16="http://schemas.microsoft.com/office/drawing/2014/main" id="{CE35FAEE-9643-794B-B1E2-FB7228436E68}"/>
              </a:ext>
            </a:extLst>
          </p:cNvPr>
          <p:cNvCxnSpPr>
            <a:cxnSpLocks/>
          </p:cNvCxnSpPr>
          <p:nvPr/>
        </p:nvCxnSpPr>
        <p:spPr>
          <a:xfrm flipH="1">
            <a:off x="10083121" y="4254559"/>
            <a:ext cx="61409" cy="5640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9" name="Straight Arrow Connector 528">
            <a:extLst>
              <a:ext uri="{FF2B5EF4-FFF2-40B4-BE49-F238E27FC236}">
                <a16:creationId xmlns:a16="http://schemas.microsoft.com/office/drawing/2014/main" id="{67A8A5D5-BDDC-F346-B639-16AC0E8D62CF}"/>
              </a:ext>
            </a:extLst>
          </p:cNvPr>
          <p:cNvCxnSpPr>
            <a:cxnSpLocks/>
          </p:cNvCxnSpPr>
          <p:nvPr/>
        </p:nvCxnSpPr>
        <p:spPr>
          <a:xfrm flipH="1">
            <a:off x="8894044" y="4260638"/>
            <a:ext cx="631827" cy="6560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0" name="Straight Arrow Connector 529">
            <a:extLst>
              <a:ext uri="{FF2B5EF4-FFF2-40B4-BE49-F238E27FC236}">
                <a16:creationId xmlns:a16="http://schemas.microsoft.com/office/drawing/2014/main" id="{1A30E1FD-4A16-0C47-B215-D02C0A2E59ED}"/>
              </a:ext>
            </a:extLst>
          </p:cNvPr>
          <p:cNvCxnSpPr>
            <a:cxnSpLocks/>
          </p:cNvCxnSpPr>
          <p:nvPr/>
        </p:nvCxnSpPr>
        <p:spPr>
          <a:xfrm>
            <a:off x="9028388" y="4260638"/>
            <a:ext cx="1054733" cy="5580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1" name="Straight Arrow Connector 530">
            <a:extLst>
              <a:ext uri="{FF2B5EF4-FFF2-40B4-BE49-F238E27FC236}">
                <a16:creationId xmlns:a16="http://schemas.microsoft.com/office/drawing/2014/main" id="{26154D91-17EC-A544-9C53-2D9B4ACC8F83}"/>
              </a:ext>
            </a:extLst>
          </p:cNvPr>
          <p:cNvCxnSpPr>
            <a:cxnSpLocks/>
          </p:cNvCxnSpPr>
          <p:nvPr/>
        </p:nvCxnSpPr>
        <p:spPr>
          <a:xfrm>
            <a:off x="9028388" y="4262378"/>
            <a:ext cx="533189" cy="130607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2" name="Straight Arrow Connector 531">
            <a:extLst>
              <a:ext uri="{FF2B5EF4-FFF2-40B4-BE49-F238E27FC236}">
                <a16:creationId xmlns:a16="http://schemas.microsoft.com/office/drawing/2014/main" id="{C6F2F2B3-9A7C-7540-BF4C-14A1DF0F881C}"/>
              </a:ext>
            </a:extLst>
          </p:cNvPr>
          <p:cNvCxnSpPr>
            <a:cxnSpLocks/>
          </p:cNvCxnSpPr>
          <p:nvPr/>
        </p:nvCxnSpPr>
        <p:spPr>
          <a:xfrm flipH="1">
            <a:off x="9561577" y="4249791"/>
            <a:ext cx="576164" cy="13186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3" name="Can 532">
            <a:extLst>
              <a:ext uri="{FF2B5EF4-FFF2-40B4-BE49-F238E27FC236}">
                <a16:creationId xmlns:a16="http://schemas.microsoft.com/office/drawing/2014/main" id="{51B34A4A-7964-094C-9F76-B1A8A273599D}"/>
              </a:ext>
            </a:extLst>
          </p:cNvPr>
          <p:cNvSpPr/>
          <p:nvPr/>
        </p:nvSpPr>
        <p:spPr>
          <a:xfrm>
            <a:off x="8008383" y="5545695"/>
            <a:ext cx="251772" cy="309530"/>
          </a:xfrm>
          <a:prstGeom prst="can">
            <a:avLst>
              <a:gd name="adj" fmla="val 41767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7" name="Freeform 66">
            <a:extLst>
              <a:ext uri="{FF2B5EF4-FFF2-40B4-BE49-F238E27FC236}">
                <a16:creationId xmlns:a16="http://schemas.microsoft.com/office/drawing/2014/main" id="{A76B730C-D951-D249-AE65-26D5B5C040FE}"/>
              </a:ext>
            </a:extLst>
          </p:cNvPr>
          <p:cNvSpPr/>
          <p:nvPr/>
        </p:nvSpPr>
        <p:spPr>
          <a:xfrm>
            <a:off x="8067040" y="4988560"/>
            <a:ext cx="50800" cy="635000"/>
          </a:xfrm>
          <a:custGeom>
            <a:avLst/>
            <a:gdLst>
              <a:gd name="connsiteX0" fmla="*/ 0 w 50800"/>
              <a:gd name="connsiteY0" fmla="*/ 0 h 635000"/>
              <a:gd name="connsiteX1" fmla="*/ 30480 w 50800"/>
              <a:gd name="connsiteY1" fmla="*/ 187960 h 635000"/>
              <a:gd name="connsiteX2" fmla="*/ 50800 w 50800"/>
              <a:gd name="connsiteY2" fmla="*/ 635000 h 63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800" h="635000">
                <a:moveTo>
                  <a:pt x="0" y="0"/>
                </a:moveTo>
                <a:cubicBezTo>
                  <a:pt x="11006" y="41063"/>
                  <a:pt x="22013" y="82127"/>
                  <a:pt x="30480" y="187960"/>
                </a:cubicBezTo>
                <a:cubicBezTo>
                  <a:pt x="38947" y="293793"/>
                  <a:pt x="44873" y="464396"/>
                  <a:pt x="50800" y="63500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35" name="Can 534">
            <a:extLst>
              <a:ext uri="{FF2B5EF4-FFF2-40B4-BE49-F238E27FC236}">
                <a16:creationId xmlns:a16="http://schemas.microsoft.com/office/drawing/2014/main" id="{86CA3E77-A1E5-A04E-ABBE-213804AA8F2F}"/>
              </a:ext>
            </a:extLst>
          </p:cNvPr>
          <p:cNvSpPr/>
          <p:nvPr/>
        </p:nvSpPr>
        <p:spPr>
          <a:xfrm>
            <a:off x="10806964" y="5552113"/>
            <a:ext cx="251772" cy="303112"/>
          </a:xfrm>
          <a:prstGeom prst="can">
            <a:avLst>
              <a:gd name="adj" fmla="val 41767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B12BFE77-8CD5-834A-9070-190D111E09AB}"/>
              </a:ext>
            </a:extLst>
          </p:cNvPr>
          <p:cNvSpPr/>
          <p:nvPr/>
        </p:nvSpPr>
        <p:spPr>
          <a:xfrm>
            <a:off x="10940805" y="4993640"/>
            <a:ext cx="143755" cy="594360"/>
          </a:xfrm>
          <a:custGeom>
            <a:avLst/>
            <a:gdLst>
              <a:gd name="connsiteX0" fmla="*/ 1515 w 143755"/>
              <a:gd name="connsiteY0" fmla="*/ 594360 h 594360"/>
              <a:gd name="connsiteX1" fmla="*/ 11675 w 143755"/>
              <a:gd name="connsiteY1" fmla="*/ 355600 h 594360"/>
              <a:gd name="connsiteX2" fmla="*/ 87875 w 143755"/>
              <a:gd name="connsiteY2" fmla="*/ 213360 h 594360"/>
              <a:gd name="connsiteX3" fmla="*/ 143755 w 143755"/>
              <a:gd name="connsiteY3" fmla="*/ 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755" h="594360">
                <a:moveTo>
                  <a:pt x="1515" y="594360"/>
                </a:moveTo>
                <a:cubicBezTo>
                  <a:pt x="-602" y="506730"/>
                  <a:pt x="-2718" y="419100"/>
                  <a:pt x="11675" y="355600"/>
                </a:cubicBezTo>
                <a:cubicBezTo>
                  <a:pt x="26068" y="292100"/>
                  <a:pt x="65862" y="272627"/>
                  <a:pt x="87875" y="213360"/>
                </a:cubicBezTo>
                <a:cubicBezTo>
                  <a:pt x="109888" y="154093"/>
                  <a:pt x="126821" y="77046"/>
                  <a:pt x="143755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536" name="Straight Arrow Connector 535">
            <a:extLst>
              <a:ext uri="{FF2B5EF4-FFF2-40B4-BE49-F238E27FC236}">
                <a16:creationId xmlns:a16="http://schemas.microsoft.com/office/drawing/2014/main" id="{DC5A5B5D-C9F6-C54C-B35B-CFD2AB379361}"/>
              </a:ext>
            </a:extLst>
          </p:cNvPr>
          <p:cNvCxnSpPr>
            <a:cxnSpLocks/>
            <a:stCxn id="40" idx="0"/>
          </p:cNvCxnSpPr>
          <p:nvPr/>
        </p:nvCxnSpPr>
        <p:spPr>
          <a:xfrm>
            <a:off x="8070134" y="4996150"/>
            <a:ext cx="1419639" cy="14967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7" name="Straight Arrow Connector 536">
            <a:extLst>
              <a:ext uri="{FF2B5EF4-FFF2-40B4-BE49-F238E27FC236}">
                <a16:creationId xmlns:a16="http://schemas.microsoft.com/office/drawing/2014/main" id="{AF4E93E6-203D-9448-9DDD-5DFBA4546B8F}"/>
              </a:ext>
            </a:extLst>
          </p:cNvPr>
          <p:cNvCxnSpPr>
            <a:cxnSpLocks/>
            <a:stCxn id="73" idx="3"/>
          </p:cNvCxnSpPr>
          <p:nvPr/>
        </p:nvCxnSpPr>
        <p:spPr>
          <a:xfrm flipH="1">
            <a:off x="9479525" y="4993640"/>
            <a:ext cx="1605035" cy="149923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8" name="TextBox 537">
            <a:extLst>
              <a:ext uri="{FF2B5EF4-FFF2-40B4-BE49-F238E27FC236}">
                <a16:creationId xmlns:a16="http://schemas.microsoft.com/office/drawing/2014/main" id="{379E9FD8-422C-684B-9ABC-34E37E9AF5A2}"/>
              </a:ext>
            </a:extLst>
          </p:cNvPr>
          <p:cNvSpPr txBox="1"/>
          <p:nvPr/>
        </p:nvSpPr>
        <p:spPr>
          <a:xfrm>
            <a:off x="8899448" y="6460828"/>
            <a:ext cx="1419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Terminasi Kabel FO</a:t>
            </a:r>
          </a:p>
        </p:txBody>
      </p:sp>
      <p:sp>
        <p:nvSpPr>
          <p:cNvPr id="539" name="TextBox 538">
            <a:extLst>
              <a:ext uri="{FF2B5EF4-FFF2-40B4-BE49-F238E27FC236}">
                <a16:creationId xmlns:a16="http://schemas.microsoft.com/office/drawing/2014/main" id="{C40C736C-A7AF-B640-BB54-00C2A4089512}"/>
              </a:ext>
            </a:extLst>
          </p:cNvPr>
          <p:cNvSpPr txBox="1"/>
          <p:nvPr/>
        </p:nvSpPr>
        <p:spPr>
          <a:xfrm>
            <a:off x="7492058" y="6225296"/>
            <a:ext cx="13507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Kabel FO Dari OTB</a:t>
            </a:r>
          </a:p>
        </p:txBody>
      </p:sp>
      <p:sp>
        <p:nvSpPr>
          <p:cNvPr id="540" name="TextBox 539">
            <a:extLst>
              <a:ext uri="{FF2B5EF4-FFF2-40B4-BE49-F238E27FC236}">
                <a16:creationId xmlns:a16="http://schemas.microsoft.com/office/drawing/2014/main" id="{18C4F90D-6D7B-BC40-8369-BE99012AE33C}"/>
              </a:ext>
            </a:extLst>
          </p:cNvPr>
          <p:cNvSpPr txBox="1"/>
          <p:nvPr/>
        </p:nvSpPr>
        <p:spPr>
          <a:xfrm>
            <a:off x="10210533" y="6249391"/>
            <a:ext cx="1337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Kabel FO Ke ODP</a:t>
            </a:r>
          </a:p>
        </p:txBody>
      </p:sp>
      <p:sp>
        <p:nvSpPr>
          <p:cNvPr id="541" name="TextBox 540">
            <a:extLst>
              <a:ext uri="{FF2B5EF4-FFF2-40B4-BE49-F238E27FC236}">
                <a16:creationId xmlns:a16="http://schemas.microsoft.com/office/drawing/2014/main" id="{555BE567-092F-CA4E-9F20-30C494BE7BDC}"/>
              </a:ext>
            </a:extLst>
          </p:cNvPr>
          <p:cNvSpPr txBox="1"/>
          <p:nvPr/>
        </p:nvSpPr>
        <p:spPr>
          <a:xfrm>
            <a:off x="6304808" y="1641034"/>
            <a:ext cx="57988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600"/>
              <a:t>Langkah berikutnya terminasi ujung kabel FO dari arah OTB di JB kemudian sambungkan ke adapter yang terdapat di JB</a:t>
            </a:r>
            <a:endParaRPr lang="id-ID" sz="1600" i="1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600"/>
              <a:t>Untuk menghubungkan JB dan ODP dapat dilakukan dengan terminasi pada ujung kabel fiber optic dari ODP dan disambungkan pada adapter yang terdapat di JB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600"/>
              <a:t>Terminasi kabel FO dapat dilakukan dengan 2 cara yaitu menyambungkan kabel FO dan pigtail* menggunakan fusion splicer dan dengan cara manual menggunakan fast connector**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600"/>
              <a:t>Cara terminasi sudah dijelaskan pada slide sebelumnya </a:t>
            </a: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C60C11DB-7878-594A-A8F0-6FEE6248909B}"/>
              </a:ext>
            </a:extLst>
          </p:cNvPr>
          <p:cNvCxnSpPr>
            <a:stCxn id="122" idx="3"/>
            <a:endCxn id="349" idx="2"/>
          </p:cNvCxnSpPr>
          <p:nvPr/>
        </p:nvCxnSpPr>
        <p:spPr>
          <a:xfrm>
            <a:off x="1675184" y="3479299"/>
            <a:ext cx="4391578" cy="1810817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4" name="Straight Arrow Connector 543">
            <a:extLst>
              <a:ext uri="{FF2B5EF4-FFF2-40B4-BE49-F238E27FC236}">
                <a16:creationId xmlns:a16="http://schemas.microsoft.com/office/drawing/2014/main" id="{1CDC9A5C-5C19-EA46-907E-923393D4E7B2}"/>
              </a:ext>
            </a:extLst>
          </p:cNvPr>
          <p:cNvCxnSpPr>
            <a:cxnSpLocks/>
            <a:stCxn id="448" idx="2"/>
            <a:endCxn id="545" idx="3"/>
          </p:cNvCxnSpPr>
          <p:nvPr/>
        </p:nvCxnSpPr>
        <p:spPr>
          <a:xfrm flipH="1">
            <a:off x="5502074" y="6324912"/>
            <a:ext cx="661895" cy="18367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5" name="TextBox 544">
            <a:extLst>
              <a:ext uri="{FF2B5EF4-FFF2-40B4-BE49-F238E27FC236}">
                <a16:creationId xmlns:a16="http://schemas.microsoft.com/office/drawing/2014/main" id="{6AB22C0C-6DE2-6944-AD92-EE9869D8F47E}"/>
              </a:ext>
            </a:extLst>
          </p:cNvPr>
          <p:cNvSpPr txBox="1"/>
          <p:nvPr/>
        </p:nvSpPr>
        <p:spPr>
          <a:xfrm>
            <a:off x="4151285" y="6370086"/>
            <a:ext cx="13507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Kabel FO Dari OTB</a:t>
            </a:r>
          </a:p>
        </p:txBody>
      </p:sp>
      <p:sp>
        <p:nvSpPr>
          <p:cNvPr id="546" name="TextBox 545">
            <a:extLst>
              <a:ext uri="{FF2B5EF4-FFF2-40B4-BE49-F238E27FC236}">
                <a16:creationId xmlns:a16="http://schemas.microsoft.com/office/drawing/2014/main" id="{84306C5D-7136-8446-A43A-C4014E928E3D}"/>
              </a:ext>
            </a:extLst>
          </p:cNvPr>
          <p:cNvSpPr txBox="1"/>
          <p:nvPr/>
        </p:nvSpPr>
        <p:spPr>
          <a:xfrm>
            <a:off x="7012797" y="6475605"/>
            <a:ext cx="1337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Kabel FO Ke ODP</a:t>
            </a:r>
          </a:p>
        </p:txBody>
      </p:sp>
      <p:cxnSp>
        <p:nvCxnSpPr>
          <p:cNvPr id="547" name="Straight Arrow Connector 546">
            <a:extLst>
              <a:ext uri="{FF2B5EF4-FFF2-40B4-BE49-F238E27FC236}">
                <a16:creationId xmlns:a16="http://schemas.microsoft.com/office/drawing/2014/main" id="{03C35AD0-EE7D-EE41-9CF2-73DB08006178}"/>
              </a:ext>
            </a:extLst>
          </p:cNvPr>
          <p:cNvCxnSpPr>
            <a:cxnSpLocks/>
            <a:stCxn id="449" idx="4"/>
            <a:endCxn id="546" idx="1"/>
          </p:cNvCxnSpPr>
          <p:nvPr/>
        </p:nvCxnSpPr>
        <p:spPr>
          <a:xfrm>
            <a:off x="6792151" y="6319547"/>
            <a:ext cx="220646" cy="2945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060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4200"/>
              <a:t>Alat dan Bahan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AE4C50F-75FB-C149-A2D2-6577362D0D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5"/>
          <a:stretch/>
        </p:blipFill>
        <p:spPr>
          <a:xfrm>
            <a:off x="3569197" y="2203996"/>
            <a:ext cx="1575947" cy="162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1C095EC-A520-0B41-A76B-1A2C2B8D19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1" r="11223"/>
          <a:stretch/>
        </p:blipFill>
        <p:spPr>
          <a:xfrm>
            <a:off x="6318314" y="2210438"/>
            <a:ext cx="1418097" cy="162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3C6DD66-E9FC-C641-B285-E2A1C844E71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2" t="11489" r="11748" b="4602"/>
          <a:stretch/>
        </p:blipFill>
        <p:spPr>
          <a:xfrm>
            <a:off x="527736" y="2210438"/>
            <a:ext cx="1574669" cy="162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00F0B5D-4865-6847-AD22-1C8095C9BDF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/>
          <a:stretch/>
        </p:blipFill>
        <p:spPr>
          <a:xfrm>
            <a:off x="6318314" y="4489486"/>
            <a:ext cx="2017988" cy="162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43B5A78-F7A1-0541-99C7-910BFEB906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36" y="4549174"/>
            <a:ext cx="2136316" cy="162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645EF74-9CDA-8847-A698-027F0154701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6" t="19741" r="7947" b="10535"/>
          <a:stretch/>
        </p:blipFill>
        <p:spPr>
          <a:xfrm>
            <a:off x="3569197" y="4549174"/>
            <a:ext cx="1981363" cy="162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4DFCFA3A-253D-F245-9FD3-F04C2BE89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128" y="1690688"/>
            <a:ext cx="2588172" cy="513308"/>
          </a:xfrm>
        </p:spPr>
        <p:txBody>
          <a:bodyPr/>
          <a:lstStyle/>
          <a:p>
            <a:pPr marL="0" indent="0">
              <a:buNone/>
            </a:pPr>
            <a:r>
              <a:rPr lang="id-ID"/>
              <a:t>Fusion Splicer</a:t>
            </a:r>
          </a:p>
        </p:txBody>
      </p:sp>
      <p:sp>
        <p:nvSpPr>
          <p:cNvPr id="30" name="Content Placeholder 28">
            <a:extLst>
              <a:ext uri="{FF2B5EF4-FFF2-40B4-BE49-F238E27FC236}">
                <a16:creationId xmlns:a16="http://schemas.microsoft.com/office/drawing/2014/main" id="{10FF6DDF-3121-5B43-8388-87808F3D1E1E}"/>
              </a:ext>
            </a:extLst>
          </p:cNvPr>
          <p:cNvSpPr txBox="1">
            <a:spLocks/>
          </p:cNvSpPr>
          <p:nvPr/>
        </p:nvSpPr>
        <p:spPr>
          <a:xfrm>
            <a:off x="6201244" y="1700351"/>
            <a:ext cx="2588172" cy="513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/>
              <a:t>Cleaver</a:t>
            </a:r>
          </a:p>
        </p:txBody>
      </p:sp>
      <p:sp>
        <p:nvSpPr>
          <p:cNvPr id="31" name="Content Placeholder 28">
            <a:extLst>
              <a:ext uri="{FF2B5EF4-FFF2-40B4-BE49-F238E27FC236}">
                <a16:creationId xmlns:a16="http://schemas.microsoft.com/office/drawing/2014/main" id="{ADDAC2E7-8208-DB49-BCB2-F0E7C8FD58C5}"/>
              </a:ext>
            </a:extLst>
          </p:cNvPr>
          <p:cNvSpPr txBox="1">
            <a:spLocks/>
          </p:cNvSpPr>
          <p:nvPr/>
        </p:nvSpPr>
        <p:spPr>
          <a:xfrm>
            <a:off x="3433867" y="1697130"/>
            <a:ext cx="2588172" cy="513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/>
              <a:t>Stripper</a:t>
            </a:r>
          </a:p>
        </p:txBody>
      </p:sp>
      <p:sp>
        <p:nvSpPr>
          <p:cNvPr id="32" name="Content Placeholder 28">
            <a:extLst>
              <a:ext uri="{FF2B5EF4-FFF2-40B4-BE49-F238E27FC236}">
                <a16:creationId xmlns:a16="http://schemas.microsoft.com/office/drawing/2014/main" id="{3584B8AB-2B06-6549-A7A4-FBCF59A1EF1A}"/>
              </a:ext>
            </a:extLst>
          </p:cNvPr>
          <p:cNvSpPr txBox="1">
            <a:spLocks/>
          </p:cNvSpPr>
          <p:nvPr/>
        </p:nvSpPr>
        <p:spPr>
          <a:xfrm>
            <a:off x="392406" y="3976178"/>
            <a:ext cx="2945568" cy="513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/>
              <a:t>Tissue dan Alkohol</a:t>
            </a:r>
          </a:p>
        </p:txBody>
      </p:sp>
      <p:sp>
        <p:nvSpPr>
          <p:cNvPr id="34" name="Content Placeholder 28">
            <a:extLst>
              <a:ext uri="{FF2B5EF4-FFF2-40B4-BE49-F238E27FC236}">
                <a16:creationId xmlns:a16="http://schemas.microsoft.com/office/drawing/2014/main" id="{F217257D-9A1E-AB45-B89F-43CFA8B7EAEF}"/>
              </a:ext>
            </a:extLst>
          </p:cNvPr>
          <p:cNvSpPr txBox="1">
            <a:spLocks/>
          </p:cNvSpPr>
          <p:nvPr/>
        </p:nvSpPr>
        <p:spPr>
          <a:xfrm>
            <a:off x="3433867" y="3991815"/>
            <a:ext cx="2702610" cy="513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/>
              <a:t>Protection Sleeve</a:t>
            </a:r>
          </a:p>
        </p:txBody>
      </p:sp>
      <p:sp>
        <p:nvSpPr>
          <p:cNvPr id="35" name="Content Placeholder 28">
            <a:extLst>
              <a:ext uri="{FF2B5EF4-FFF2-40B4-BE49-F238E27FC236}">
                <a16:creationId xmlns:a16="http://schemas.microsoft.com/office/drawing/2014/main" id="{6DD3B0DD-A490-3E47-A230-72A828FF8592}"/>
              </a:ext>
            </a:extLst>
          </p:cNvPr>
          <p:cNvSpPr txBox="1">
            <a:spLocks/>
          </p:cNvSpPr>
          <p:nvPr/>
        </p:nvSpPr>
        <p:spPr>
          <a:xfrm>
            <a:off x="6201244" y="3976178"/>
            <a:ext cx="2588172" cy="513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/>
              <a:t>Kabel FO 6 Core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F48CF6-22B9-F44C-A7F3-FC4F6E36598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2" t="6685" r="8359" b="19786"/>
          <a:stretch/>
        </p:blipFill>
        <p:spPr>
          <a:xfrm>
            <a:off x="9077063" y="2203996"/>
            <a:ext cx="1834325" cy="13073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" name="Content Placeholder 28">
            <a:extLst>
              <a:ext uri="{FF2B5EF4-FFF2-40B4-BE49-F238E27FC236}">
                <a16:creationId xmlns:a16="http://schemas.microsoft.com/office/drawing/2014/main" id="{91B3053D-6FFC-7D48-BFF5-2672EAFFAC83}"/>
              </a:ext>
            </a:extLst>
          </p:cNvPr>
          <p:cNvSpPr txBox="1">
            <a:spLocks/>
          </p:cNvSpPr>
          <p:nvPr/>
        </p:nvSpPr>
        <p:spPr>
          <a:xfrm>
            <a:off x="9076092" y="1690688"/>
            <a:ext cx="2588172" cy="513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/>
              <a:t>Cutter</a:t>
            </a:r>
          </a:p>
        </p:txBody>
      </p:sp>
    </p:spTree>
    <p:extLst>
      <p:ext uri="{BB962C8B-B14F-4D97-AF65-F5344CB8AC3E}">
        <p14:creationId xmlns:p14="http://schemas.microsoft.com/office/powerpoint/2010/main" val="18514461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Can 512">
            <a:extLst>
              <a:ext uri="{FF2B5EF4-FFF2-40B4-BE49-F238E27FC236}">
                <a16:creationId xmlns:a16="http://schemas.microsoft.com/office/drawing/2014/main" id="{67A2C3E6-965D-2144-B71E-8AC5517E3312}"/>
              </a:ext>
            </a:extLst>
          </p:cNvPr>
          <p:cNvSpPr/>
          <p:nvPr/>
        </p:nvSpPr>
        <p:spPr>
          <a:xfrm>
            <a:off x="6452955" y="5804999"/>
            <a:ext cx="188032" cy="621695"/>
          </a:xfrm>
          <a:prstGeom prst="can">
            <a:avLst>
              <a:gd name="adj" fmla="val 36049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4" name="Can 513">
            <a:extLst>
              <a:ext uri="{FF2B5EF4-FFF2-40B4-BE49-F238E27FC236}">
                <a16:creationId xmlns:a16="http://schemas.microsoft.com/office/drawing/2014/main" id="{480957F2-9A6A-A644-A2DF-EEBA9D6493EB}"/>
              </a:ext>
            </a:extLst>
          </p:cNvPr>
          <p:cNvSpPr/>
          <p:nvPr/>
        </p:nvSpPr>
        <p:spPr>
          <a:xfrm>
            <a:off x="6893543" y="5804999"/>
            <a:ext cx="188032" cy="621695"/>
          </a:xfrm>
          <a:prstGeom prst="can">
            <a:avLst>
              <a:gd name="adj" fmla="val 36049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0" name="Cube 509">
            <a:extLst>
              <a:ext uri="{FF2B5EF4-FFF2-40B4-BE49-F238E27FC236}">
                <a16:creationId xmlns:a16="http://schemas.microsoft.com/office/drawing/2014/main" id="{3C0A825C-75CA-D94B-AB5B-5D1E9D150D50}"/>
              </a:ext>
            </a:extLst>
          </p:cNvPr>
          <p:cNvSpPr/>
          <p:nvPr/>
        </p:nvSpPr>
        <p:spPr>
          <a:xfrm>
            <a:off x="6114682" y="5647875"/>
            <a:ext cx="1296286" cy="276999"/>
          </a:xfrm>
          <a:prstGeom prst="cube">
            <a:avLst>
              <a:gd name="adj" fmla="val 7460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>
              <a:solidFill>
                <a:schemeClr val="tx1"/>
              </a:solidFill>
            </a:endParaRPr>
          </a:p>
        </p:txBody>
      </p:sp>
      <p:sp>
        <p:nvSpPr>
          <p:cNvPr id="507" name="Cube 506">
            <a:extLst>
              <a:ext uri="{FF2B5EF4-FFF2-40B4-BE49-F238E27FC236}">
                <a16:creationId xmlns:a16="http://schemas.microsoft.com/office/drawing/2014/main" id="{D209F7BF-FFF5-5746-9082-958AA9DDDCF5}"/>
              </a:ext>
            </a:extLst>
          </p:cNvPr>
          <p:cNvSpPr/>
          <p:nvPr/>
        </p:nvSpPr>
        <p:spPr>
          <a:xfrm>
            <a:off x="6277657" y="4522258"/>
            <a:ext cx="1131381" cy="1177881"/>
          </a:xfrm>
          <a:prstGeom prst="cube">
            <a:avLst>
              <a:gd name="adj" fmla="val 472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MC</a:t>
            </a:r>
          </a:p>
        </p:txBody>
      </p:sp>
      <p:sp>
        <p:nvSpPr>
          <p:cNvPr id="360" name="Can 359">
            <a:extLst>
              <a:ext uri="{FF2B5EF4-FFF2-40B4-BE49-F238E27FC236}">
                <a16:creationId xmlns:a16="http://schemas.microsoft.com/office/drawing/2014/main" id="{BD608460-555B-9B40-A893-18CB11120F4C}"/>
              </a:ext>
            </a:extLst>
          </p:cNvPr>
          <p:cNvSpPr/>
          <p:nvPr/>
        </p:nvSpPr>
        <p:spPr>
          <a:xfrm>
            <a:off x="4932774" y="4952548"/>
            <a:ext cx="162863" cy="1540327"/>
          </a:xfrm>
          <a:prstGeom prst="can">
            <a:avLst>
              <a:gd name="adj" fmla="val 8348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61" name="Can 360">
            <a:extLst>
              <a:ext uri="{FF2B5EF4-FFF2-40B4-BE49-F238E27FC236}">
                <a16:creationId xmlns:a16="http://schemas.microsoft.com/office/drawing/2014/main" id="{3471CC5E-578B-1D40-A215-44A8F2456F06}"/>
              </a:ext>
            </a:extLst>
          </p:cNvPr>
          <p:cNvSpPr/>
          <p:nvPr/>
        </p:nvSpPr>
        <p:spPr>
          <a:xfrm>
            <a:off x="5529654" y="4305030"/>
            <a:ext cx="162863" cy="1540327"/>
          </a:xfrm>
          <a:prstGeom prst="can">
            <a:avLst>
              <a:gd name="adj" fmla="val 8348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62" name="Can 361">
            <a:extLst>
              <a:ext uri="{FF2B5EF4-FFF2-40B4-BE49-F238E27FC236}">
                <a16:creationId xmlns:a16="http://schemas.microsoft.com/office/drawing/2014/main" id="{BC3B6BC1-F4EC-0F4A-B46A-1796A624B63C}"/>
              </a:ext>
            </a:extLst>
          </p:cNvPr>
          <p:cNvSpPr/>
          <p:nvPr/>
        </p:nvSpPr>
        <p:spPr>
          <a:xfrm>
            <a:off x="3255410" y="4305030"/>
            <a:ext cx="162863" cy="1540327"/>
          </a:xfrm>
          <a:prstGeom prst="can">
            <a:avLst>
              <a:gd name="adj" fmla="val 8348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Can 19">
            <a:extLst>
              <a:ext uri="{FF2B5EF4-FFF2-40B4-BE49-F238E27FC236}">
                <a16:creationId xmlns:a16="http://schemas.microsoft.com/office/drawing/2014/main" id="{90B8D745-7D56-274A-88A1-BDBC7B41C7FA}"/>
              </a:ext>
            </a:extLst>
          </p:cNvPr>
          <p:cNvSpPr/>
          <p:nvPr/>
        </p:nvSpPr>
        <p:spPr>
          <a:xfrm>
            <a:off x="2939440" y="4952548"/>
            <a:ext cx="162863" cy="1540327"/>
          </a:xfrm>
          <a:prstGeom prst="can">
            <a:avLst>
              <a:gd name="adj" fmla="val 8348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2" name="Cube 171">
            <a:extLst>
              <a:ext uri="{FF2B5EF4-FFF2-40B4-BE49-F238E27FC236}">
                <a16:creationId xmlns:a16="http://schemas.microsoft.com/office/drawing/2014/main" id="{7E94AA03-6C2F-FF41-937A-625276ABCC56}"/>
              </a:ext>
            </a:extLst>
          </p:cNvPr>
          <p:cNvSpPr/>
          <p:nvPr/>
        </p:nvSpPr>
        <p:spPr>
          <a:xfrm>
            <a:off x="2782089" y="4250566"/>
            <a:ext cx="2953709" cy="843171"/>
          </a:xfrm>
          <a:prstGeom prst="cube">
            <a:avLst>
              <a:gd name="adj" fmla="val 60299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Tester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4200"/>
              <a:t>Panduan.....</a:t>
            </a:r>
          </a:p>
        </p:txBody>
      </p: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47829393-D594-A345-BBF3-C9DD7C5DE3BF}"/>
              </a:ext>
            </a:extLst>
          </p:cNvPr>
          <p:cNvGrpSpPr/>
          <p:nvPr/>
        </p:nvGrpSpPr>
        <p:grpSpPr>
          <a:xfrm>
            <a:off x="303162" y="1913282"/>
            <a:ext cx="2434489" cy="4261473"/>
            <a:chOff x="9225915" y="1617829"/>
            <a:chExt cx="2434489" cy="4261473"/>
          </a:xfrm>
        </p:grpSpPr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5DD01FDB-88BC-EC42-81F6-B9902C49A9E9}"/>
                </a:ext>
              </a:extLst>
            </p:cNvPr>
            <p:cNvGrpSpPr/>
            <p:nvPr/>
          </p:nvGrpSpPr>
          <p:grpSpPr>
            <a:xfrm>
              <a:off x="9225915" y="2800487"/>
              <a:ext cx="454203" cy="290171"/>
              <a:chOff x="9226220" y="2797701"/>
              <a:chExt cx="454203" cy="290171"/>
            </a:xfrm>
          </p:grpSpPr>
          <p:sp>
            <p:nvSpPr>
              <p:cNvPr id="184" name="Cube 183">
                <a:extLst>
                  <a:ext uri="{FF2B5EF4-FFF2-40B4-BE49-F238E27FC236}">
                    <a16:creationId xmlns:a16="http://schemas.microsoft.com/office/drawing/2014/main" id="{4AEC19FF-E7A3-7841-888F-64D8381FBAF0}"/>
                  </a:ext>
                </a:extLst>
              </p:cNvPr>
              <p:cNvSpPr/>
              <p:nvPr/>
            </p:nvSpPr>
            <p:spPr>
              <a:xfrm>
                <a:off x="9226220" y="2797701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90EC15AA-F4C3-B44E-9C88-1C7083618B4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51620" y="2810401"/>
                <a:ext cx="89230" cy="94724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FB66D8B8-3C80-0947-A8B4-2CDD75344174}"/>
                  </a:ext>
                </a:extLst>
              </p:cNvPr>
              <p:cNvCxnSpPr/>
              <p:nvPr/>
            </p:nvCxnSpPr>
            <p:spPr>
              <a:xfrm>
                <a:off x="9251620" y="2901950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DCB0C832-2E46-B044-B091-DEED39E45564}"/>
                  </a:ext>
                </a:extLst>
              </p:cNvPr>
              <p:cNvCxnSpPr/>
              <p:nvPr/>
            </p:nvCxnSpPr>
            <p:spPr>
              <a:xfrm>
                <a:off x="9344025" y="2810401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7BC17C6C-7228-8A44-8F6E-8991072D03F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90075" y="2810401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F7976379-955E-8B48-83B0-9B0F2495AFBF}"/>
                  </a:ext>
                </a:extLst>
              </p:cNvPr>
              <p:cNvCxnSpPr/>
              <p:nvPr/>
            </p:nvCxnSpPr>
            <p:spPr>
              <a:xfrm>
                <a:off x="9347200" y="2810401"/>
                <a:ext cx="0" cy="9154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7" name="Can 126">
              <a:extLst>
                <a:ext uri="{FF2B5EF4-FFF2-40B4-BE49-F238E27FC236}">
                  <a16:creationId xmlns:a16="http://schemas.microsoft.com/office/drawing/2014/main" id="{E1C44C49-1A4B-B34A-8653-66793F7729A2}"/>
                </a:ext>
              </a:extLst>
            </p:cNvPr>
            <p:cNvSpPr/>
            <p:nvPr/>
          </p:nvSpPr>
          <p:spPr>
            <a:xfrm>
              <a:off x="10299874" y="1617829"/>
              <a:ext cx="338097" cy="4261473"/>
            </a:xfrm>
            <a:prstGeom prst="can">
              <a:avLst>
                <a:gd name="adj" fmla="val 54546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227" name="Group 226">
              <a:extLst>
                <a:ext uri="{FF2B5EF4-FFF2-40B4-BE49-F238E27FC236}">
                  <a16:creationId xmlns:a16="http://schemas.microsoft.com/office/drawing/2014/main" id="{BA7342C0-FF6D-6E4E-8751-DD2B3F87E441}"/>
                </a:ext>
              </a:extLst>
            </p:cNvPr>
            <p:cNvGrpSpPr/>
            <p:nvPr/>
          </p:nvGrpSpPr>
          <p:grpSpPr>
            <a:xfrm rot="5400000" flipH="1">
              <a:off x="10160107" y="3588218"/>
              <a:ext cx="454203" cy="290171"/>
              <a:chOff x="9226220" y="2797701"/>
              <a:chExt cx="454203" cy="290171"/>
            </a:xfrm>
          </p:grpSpPr>
          <p:sp>
            <p:nvSpPr>
              <p:cNvPr id="228" name="Cube 227">
                <a:extLst>
                  <a:ext uri="{FF2B5EF4-FFF2-40B4-BE49-F238E27FC236}">
                    <a16:creationId xmlns:a16="http://schemas.microsoft.com/office/drawing/2014/main" id="{E1812279-2DB5-674F-AC12-C9E8F054CB03}"/>
                  </a:ext>
                </a:extLst>
              </p:cNvPr>
              <p:cNvSpPr/>
              <p:nvPr/>
            </p:nvSpPr>
            <p:spPr>
              <a:xfrm>
                <a:off x="9226220" y="2797701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229" name="Straight Connector 228">
                <a:extLst>
                  <a:ext uri="{FF2B5EF4-FFF2-40B4-BE49-F238E27FC236}">
                    <a16:creationId xmlns:a16="http://schemas.microsoft.com/office/drawing/2014/main" id="{23C26391-D8D5-4A4D-9B1E-59FC05E68A7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51620" y="2810401"/>
                <a:ext cx="89230" cy="94724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Straight Connector 229">
                <a:extLst>
                  <a:ext uri="{FF2B5EF4-FFF2-40B4-BE49-F238E27FC236}">
                    <a16:creationId xmlns:a16="http://schemas.microsoft.com/office/drawing/2014/main" id="{BCCD0DF0-4981-894D-9712-41055D903A8D}"/>
                  </a:ext>
                </a:extLst>
              </p:cNvPr>
              <p:cNvCxnSpPr/>
              <p:nvPr/>
            </p:nvCxnSpPr>
            <p:spPr>
              <a:xfrm>
                <a:off x="9251620" y="2901950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Straight Connector 230">
                <a:extLst>
                  <a:ext uri="{FF2B5EF4-FFF2-40B4-BE49-F238E27FC236}">
                    <a16:creationId xmlns:a16="http://schemas.microsoft.com/office/drawing/2014/main" id="{238EE373-7EB8-BE47-BBB1-C88B45955757}"/>
                  </a:ext>
                </a:extLst>
              </p:cNvPr>
              <p:cNvCxnSpPr/>
              <p:nvPr/>
            </p:nvCxnSpPr>
            <p:spPr>
              <a:xfrm>
                <a:off x="9344025" y="2810401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Straight Connector 231">
                <a:extLst>
                  <a:ext uri="{FF2B5EF4-FFF2-40B4-BE49-F238E27FC236}">
                    <a16:creationId xmlns:a16="http://schemas.microsoft.com/office/drawing/2014/main" id="{E787CE7D-1752-3248-BA37-0E62673771C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90075" y="2810401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232">
                <a:extLst>
                  <a:ext uri="{FF2B5EF4-FFF2-40B4-BE49-F238E27FC236}">
                    <a16:creationId xmlns:a16="http://schemas.microsoft.com/office/drawing/2014/main" id="{BF7B8C08-93EE-C441-AC2B-99076C19A9E7}"/>
                  </a:ext>
                </a:extLst>
              </p:cNvPr>
              <p:cNvCxnSpPr/>
              <p:nvPr/>
            </p:nvCxnSpPr>
            <p:spPr>
              <a:xfrm>
                <a:off x="9347200" y="2810401"/>
                <a:ext cx="0" cy="9154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8" name="Cube 127">
              <a:extLst>
                <a:ext uri="{FF2B5EF4-FFF2-40B4-BE49-F238E27FC236}">
                  <a16:creationId xmlns:a16="http://schemas.microsoft.com/office/drawing/2014/main" id="{5A81F404-BF11-6042-85F9-9FF0148116F9}"/>
                </a:ext>
              </a:extLst>
            </p:cNvPr>
            <p:cNvSpPr/>
            <p:nvPr/>
          </p:nvSpPr>
          <p:spPr>
            <a:xfrm>
              <a:off x="10261586" y="2957063"/>
              <a:ext cx="235037" cy="664096"/>
            </a:xfrm>
            <a:prstGeom prst="cube">
              <a:avLst>
                <a:gd name="adj" fmla="val 40855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29" name="Cube 128">
              <a:extLst>
                <a:ext uri="{FF2B5EF4-FFF2-40B4-BE49-F238E27FC236}">
                  <a16:creationId xmlns:a16="http://schemas.microsoft.com/office/drawing/2014/main" id="{2BE256CB-4B65-1246-8F56-E74C2CF98E74}"/>
                </a:ext>
              </a:extLst>
            </p:cNvPr>
            <p:cNvSpPr/>
            <p:nvPr/>
          </p:nvSpPr>
          <p:spPr>
            <a:xfrm>
              <a:off x="9563569" y="2838367"/>
              <a:ext cx="1745296" cy="215629"/>
            </a:xfrm>
            <a:prstGeom prst="cube">
              <a:avLst>
                <a:gd name="adj" fmla="val 44812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30" name="Cube 129">
              <a:extLst>
                <a:ext uri="{FF2B5EF4-FFF2-40B4-BE49-F238E27FC236}">
                  <a16:creationId xmlns:a16="http://schemas.microsoft.com/office/drawing/2014/main" id="{7A0C1F90-BBA9-2C44-9C06-7CECE755D56E}"/>
                </a:ext>
              </a:extLst>
            </p:cNvPr>
            <p:cNvSpPr/>
            <p:nvPr/>
          </p:nvSpPr>
          <p:spPr>
            <a:xfrm>
              <a:off x="10272594" y="2271204"/>
              <a:ext cx="235037" cy="664096"/>
            </a:xfrm>
            <a:prstGeom prst="cube">
              <a:avLst>
                <a:gd name="adj" fmla="val 40855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208" name="Group 207">
              <a:extLst>
                <a:ext uri="{FF2B5EF4-FFF2-40B4-BE49-F238E27FC236}">
                  <a16:creationId xmlns:a16="http://schemas.microsoft.com/office/drawing/2014/main" id="{7AF9AE82-5622-4C43-BB61-38340E0FADC2}"/>
                </a:ext>
              </a:extLst>
            </p:cNvPr>
            <p:cNvGrpSpPr/>
            <p:nvPr/>
          </p:nvGrpSpPr>
          <p:grpSpPr>
            <a:xfrm>
              <a:off x="11206201" y="2809695"/>
              <a:ext cx="454203" cy="290171"/>
              <a:chOff x="11167199" y="2809695"/>
              <a:chExt cx="454203" cy="290171"/>
            </a:xfrm>
          </p:grpSpPr>
          <p:sp>
            <p:nvSpPr>
              <p:cNvPr id="209" name="Cube 208">
                <a:extLst>
                  <a:ext uri="{FF2B5EF4-FFF2-40B4-BE49-F238E27FC236}">
                    <a16:creationId xmlns:a16="http://schemas.microsoft.com/office/drawing/2014/main" id="{398B85DF-67B2-5B48-8BAA-12ADD5C8359D}"/>
                  </a:ext>
                </a:extLst>
              </p:cNvPr>
              <p:cNvSpPr/>
              <p:nvPr/>
            </p:nvSpPr>
            <p:spPr>
              <a:xfrm>
                <a:off x="11167199" y="2809695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210" name="Rectangle 209">
                <a:extLst>
                  <a:ext uri="{FF2B5EF4-FFF2-40B4-BE49-F238E27FC236}">
                    <a16:creationId xmlns:a16="http://schemas.microsoft.com/office/drawing/2014/main" id="{5773D0FF-CC84-2B4F-92E7-DDE3E66F4466}"/>
                  </a:ext>
                </a:extLst>
              </p:cNvPr>
              <p:cNvSpPr/>
              <p:nvPr/>
            </p:nvSpPr>
            <p:spPr>
              <a:xfrm>
                <a:off x="11517252" y="2815080"/>
                <a:ext cx="81843" cy="279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34965357-710D-104A-8D32-8289184A6D6B}"/>
                  </a:ext>
                </a:extLst>
              </p:cNvPr>
              <p:cNvCxnSpPr/>
              <p:nvPr/>
            </p:nvCxnSpPr>
            <p:spPr>
              <a:xfrm>
                <a:off x="11599095" y="2834298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2" name="Straight Connector 211">
                <a:extLst>
                  <a:ext uri="{FF2B5EF4-FFF2-40B4-BE49-F238E27FC236}">
                    <a16:creationId xmlns:a16="http://schemas.microsoft.com/office/drawing/2014/main" id="{65388C33-5E9C-D84E-8E6F-CAF8F520A4AD}"/>
                  </a:ext>
                </a:extLst>
              </p:cNvPr>
              <p:cNvCxnSpPr/>
              <p:nvPr/>
            </p:nvCxnSpPr>
            <p:spPr>
              <a:xfrm>
                <a:off x="11514897" y="2919804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Straight Connector 212">
                <a:extLst>
                  <a:ext uri="{FF2B5EF4-FFF2-40B4-BE49-F238E27FC236}">
                    <a16:creationId xmlns:a16="http://schemas.microsoft.com/office/drawing/2014/main" id="{380454B7-A57D-3442-9AD4-38C77822DDB0}"/>
                  </a:ext>
                </a:extLst>
              </p:cNvPr>
              <p:cNvCxnSpPr/>
              <p:nvPr/>
            </p:nvCxnSpPr>
            <p:spPr>
              <a:xfrm>
                <a:off x="11275072" y="2916052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Straight Connector 213">
                <a:extLst>
                  <a:ext uri="{FF2B5EF4-FFF2-40B4-BE49-F238E27FC236}">
                    <a16:creationId xmlns:a16="http://schemas.microsoft.com/office/drawing/2014/main" id="{A28A0E61-D8C7-2A4E-931F-2369013C1690}"/>
                  </a:ext>
                </a:extLst>
              </p:cNvPr>
              <p:cNvCxnSpPr/>
              <p:nvPr/>
            </p:nvCxnSpPr>
            <p:spPr>
              <a:xfrm>
                <a:off x="11360640" y="2834298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5" name="Straight Connector 214">
                <a:extLst>
                  <a:ext uri="{FF2B5EF4-FFF2-40B4-BE49-F238E27FC236}">
                    <a16:creationId xmlns:a16="http://schemas.microsoft.com/office/drawing/2014/main" id="{4D13729A-FCCE-984B-B2E4-BC9033D45CF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275351" y="2826099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Straight Connector 215">
                <a:extLst>
                  <a:ext uri="{FF2B5EF4-FFF2-40B4-BE49-F238E27FC236}">
                    <a16:creationId xmlns:a16="http://schemas.microsoft.com/office/drawing/2014/main" id="{7310D2F7-CA5F-0C43-9044-71B906A19E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519877" y="2994648"/>
                <a:ext cx="7775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4" name="Group 233">
              <a:extLst>
                <a:ext uri="{FF2B5EF4-FFF2-40B4-BE49-F238E27FC236}">
                  <a16:creationId xmlns:a16="http://schemas.microsoft.com/office/drawing/2014/main" id="{5FE3ECEB-BDF3-A148-B5A0-3410B40A632B}"/>
                </a:ext>
              </a:extLst>
            </p:cNvPr>
            <p:cNvGrpSpPr/>
            <p:nvPr/>
          </p:nvGrpSpPr>
          <p:grpSpPr>
            <a:xfrm>
              <a:off x="10232597" y="1932405"/>
              <a:ext cx="290171" cy="454203"/>
              <a:chOff x="10952027" y="3313627"/>
              <a:chExt cx="290171" cy="454203"/>
            </a:xfrm>
          </p:grpSpPr>
          <p:sp>
            <p:nvSpPr>
              <p:cNvPr id="219" name="Cube 218">
                <a:extLst>
                  <a:ext uri="{FF2B5EF4-FFF2-40B4-BE49-F238E27FC236}">
                    <a16:creationId xmlns:a16="http://schemas.microsoft.com/office/drawing/2014/main" id="{AF6CEB92-CF38-8E4E-9F36-BB8B067FDC8E}"/>
                  </a:ext>
                </a:extLst>
              </p:cNvPr>
              <p:cNvSpPr/>
              <p:nvPr/>
            </p:nvSpPr>
            <p:spPr>
              <a:xfrm rot="5400000" flipH="1">
                <a:off x="10870011" y="3395643"/>
                <a:ext cx="454203" cy="290171"/>
              </a:xfrm>
              <a:prstGeom prst="cube">
                <a:avLst>
                  <a:gd name="adj" fmla="val 44812"/>
                </a:avLst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id="{8B667C67-8E6B-2049-A8EF-8752E45BCE20}"/>
                  </a:ext>
                </a:extLst>
              </p:cNvPr>
              <p:cNvSpPr/>
              <p:nvPr/>
            </p:nvSpPr>
            <p:spPr>
              <a:xfrm rot="5400000" flipH="1">
                <a:off x="11063354" y="3244318"/>
                <a:ext cx="81843" cy="2650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221" name="Straight Connector 220">
                <a:extLst>
                  <a:ext uri="{FF2B5EF4-FFF2-40B4-BE49-F238E27FC236}">
                    <a16:creationId xmlns:a16="http://schemas.microsoft.com/office/drawing/2014/main" id="{BEFC7062-F58A-9946-9DE5-8F4B01982EFE}"/>
                  </a:ext>
                </a:extLst>
              </p:cNvPr>
              <p:cNvCxnSpPr/>
              <p:nvPr/>
            </p:nvCxnSpPr>
            <p:spPr>
              <a:xfrm rot="5400000" flipH="1">
                <a:off x="11137420" y="3255759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Straight Connector 221">
                <a:extLst>
                  <a:ext uri="{FF2B5EF4-FFF2-40B4-BE49-F238E27FC236}">
                    <a16:creationId xmlns:a16="http://schemas.microsoft.com/office/drawing/2014/main" id="{63941E96-2BB6-5240-8BAA-CF7C494FDA89}"/>
                  </a:ext>
                </a:extLst>
              </p:cNvPr>
              <p:cNvCxnSpPr/>
              <p:nvPr/>
            </p:nvCxnSpPr>
            <p:spPr>
              <a:xfrm rot="5400000" flipH="1">
                <a:off x="11051914" y="3339957"/>
                <a:ext cx="0" cy="1603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Straight Connector 222">
                <a:extLst>
                  <a:ext uri="{FF2B5EF4-FFF2-40B4-BE49-F238E27FC236}">
                    <a16:creationId xmlns:a16="http://schemas.microsoft.com/office/drawing/2014/main" id="{6D8E1713-619B-4840-B9B6-185547D3A435}"/>
                  </a:ext>
                </a:extLst>
              </p:cNvPr>
              <p:cNvCxnSpPr/>
              <p:nvPr/>
            </p:nvCxnSpPr>
            <p:spPr>
              <a:xfrm rot="5400000" flipH="1">
                <a:off x="11016614" y="3540730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Straight Connector 223">
                <a:extLst>
                  <a:ext uri="{FF2B5EF4-FFF2-40B4-BE49-F238E27FC236}">
                    <a16:creationId xmlns:a16="http://schemas.microsoft.com/office/drawing/2014/main" id="{244BDC07-BF3E-8E44-96DE-E907AF94C91C}"/>
                  </a:ext>
                </a:extLst>
              </p:cNvPr>
              <p:cNvCxnSpPr/>
              <p:nvPr/>
            </p:nvCxnSpPr>
            <p:spPr>
              <a:xfrm rot="5400000" flipH="1">
                <a:off x="11098368" y="3455162"/>
                <a:ext cx="238455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Straight Connector 224">
                <a:extLst>
                  <a:ext uri="{FF2B5EF4-FFF2-40B4-BE49-F238E27FC236}">
                    <a16:creationId xmlns:a16="http://schemas.microsoft.com/office/drawing/2014/main" id="{73606782-06A7-CB4C-B4EE-3987504D8A8A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11133817" y="3567701"/>
                <a:ext cx="89230" cy="94724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Straight Connector 225">
                <a:extLst>
                  <a:ext uri="{FF2B5EF4-FFF2-40B4-BE49-F238E27FC236}">
                    <a16:creationId xmlns:a16="http://schemas.microsoft.com/office/drawing/2014/main" id="{083C38CE-11E5-F048-AA4A-00D852FFB91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11018367" y="3376274"/>
                <a:ext cx="7775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8E3F9AA6-3224-5D4F-9C3D-2143332CB508}"/>
                </a:ext>
              </a:extLst>
            </p:cNvPr>
            <p:cNvSpPr/>
            <p:nvPr/>
          </p:nvSpPr>
          <p:spPr>
            <a:xfrm>
              <a:off x="10304948" y="1954712"/>
              <a:ext cx="45719" cy="7921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4FD87A7F-F0B4-0346-B8BC-F6A1ECE57492}"/>
                </a:ext>
              </a:extLst>
            </p:cNvPr>
            <p:cNvSpPr/>
            <p:nvPr/>
          </p:nvSpPr>
          <p:spPr>
            <a:xfrm>
              <a:off x="10430213" y="3839425"/>
              <a:ext cx="116660" cy="14287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289" name="Arc 288">
            <a:extLst>
              <a:ext uri="{FF2B5EF4-FFF2-40B4-BE49-F238E27FC236}">
                <a16:creationId xmlns:a16="http://schemas.microsoft.com/office/drawing/2014/main" id="{0830419B-38DD-CB45-A3F9-A09A9DF8B669}"/>
              </a:ext>
            </a:extLst>
          </p:cNvPr>
          <p:cNvSpPr/>
          <p:nvPr/>
        </p:nvSpPr>
        <p:spPr>
          <a:xfrm flipH="1" flipV="1">
            <a:off x="-1675261" y="2683542"/>
            <a:ext cx="2268447" cy="1600358"/>
          </a:xfrm>
          <a:prstGeom prst="arc">
            <a:avLst>
              <a:gd name="adj1" fmla="val 10501458"/>
              <a:gd name="adj2" fmla="val 12834472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1" name="Arc 290">
            <a:extLst>
              <a:ext uri="{FF2B5EF4-FFF2-40B4-BE49-F238E27FC236}">
                <a16:creationId xmlns:a16="http://schemas.microsoft.com/office/drawing/2014/main" id="{30E7ED52-BDEA-BA4F-A71B-09E931228018}"/>
              </a:ext>
            </a:extLst>
          </p:cNvPr>
          <p:cNvSpPr/>
          <p:nvPr/>
        </p:nvSpPr>
        <p:spPr>
          <a:xfrm flipH="1">
            <a:off x="560488" y="2473830"/>
            <a:ext cx="1905952" cy="1600358"/>
          </a:xfrm>
          <a:prstGeom prst="arc">
            <a:avLst>
              <a:gd name="adj1" fmla="val 17075072"/>
              <a:gd name="adj2" fmla="val 21346369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2" name="Arc 291">
            <a:extLst>
              <a:ext uri="{FF2B5EF4-FFF2-40B4-BE49-F238E27FC236}">
                <a16:creationId xmlns:a16="http://schemas.microsoft.com/office/drawing/2014/main" id="{FF93B92D-455F-D64F-B3AE-6214D3D32421}"/>
              </a:ext>
            </a:extLst>
          </p:cNvPr>
          <p:cNvSpPr/>
          <p:nvPr/>
        </p:nvSpPr>
        <p:spPr>
          <a:xfrm>
            <a:off x="553878" y="2487515"/>
            <a:ext cx="1905952" cy="1600358"/>
          </a:xfrm>
          <a:prstGeom prst="arc">
            <a:avLst>
              <a:gd name="adj1" fmla="val 16130306"/>
              <a:gd name="adj2" fmla="val 21310852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3" name="Arc 292">
            <a:extLst>
              <a:ext uri="{FF2B5EF4-FFF2-40B4-BE49-F238E27FC236}">
                <a16:creationId xmlns:a16="http://schemas.microsoft.com/office/drawing/2014/main" id="{2E515275-D0EC-2B4A-A110-DFEE2639B912}"/>
              </a:ext>
            </a:extLst>
          </p:cNvPr>
          <p:cNvSpPr/>
          <p:nvPr/>
        </p:nvSpPr>
        <p:spPr>
          <a:xfrm flipV="1">
            <a:off x="569544" y="2486909"/>
            <a:ext cx="1905952" cy="1600358"/>
          </a:xfrm>
          <a:prstGeom prst="arc">
            <a:avLst>
              <a:gd name="adj1" fmla="val 16132331"/>
              <a:gd name="adj2" fmla="val 21199999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4" name="Arc 293">
            <a:extLst>
              <a:ext uri="{FF2B5EF4-FFF2-40B4-BE49-F238E27FC236}">
                <a16:creationId xmlns:a16="http://schemas.microsoft.com/office/drawing/2014/main" id="{1346DDF9-B217-A444-918B-D2775A688E3F}"/>
              </a:ext>
            </a:extLst>
          </p:cNvPr>
          <p:cNvSpPr/>
          <p:nvPr/>
        </p:nvSpPr>
        <p:spPr>
          <a:xfrm flipH="1" flipV="1">
            <a:off x="578973" y="2407398"/>
            <a:ext cx="1861309" cy="1683043"/>
          </a:xfrm>
          <a:prstGeom prst="arc">
            <a:avLst>
              <a:gd name="adj1" fmla="val 16992328"/>
              <a:gd name="adj2" fmla="val 21121816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5" name="Arc 294">
            <a:extLst>
              <a:ext uri="{FF2B5EF4-FFF2-40B4-BE49-F238E27FC236}">
                <a16:creationId xmlns:a16="http://schemas.microsoft.com/office/drawing/2014/main" id="{D4D39396-6407-D34B-A8D4-9E8F18C8765B}"/>
              </a:ext>
            </a:extLst>
          </p:cNvPr>
          <p:cNvSpPr/>
          <p:nvPr/>
        </p:nvSpPr>
        <p:spPr>
          <a:xfrm flipH="1">
            <a:off x="560488" y="2540474"/>
            <a:ext cx="1905952" cy="1543020"/>
          </a:xfrm>
          <a:prstGeom prst="arc">
            <a:avLst>
              <a:gd name="adj1" fmla="val 17075072"/>
              <a:gd name="adj2" fmla="val 21182196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6" name="Arc 295">
            <a:extLst>
              <a:ext uri="{FF2B5EF4-FFF2-40B4-BE49-F238E27FC236}">
                <a16:creationId xmlns:a16="http://schemas.microsoft.com/office/drawing/2014/main" id="{66815FBA-AE6B-694A-BE44-4C527A017B76}"/>
              </a:ext>
            </a:extLst>
          </p:cNvPr>
          <p:cNvSpPr/>
          <p:nvPr/>
        </p:nvSpPr>
        <p:spPr>
          <a:xfrm>
            <a:off x="553878" y="2555052"/>
            <a:ext cx="1905952" cy="1600358"/>
          </a:xfrm>
          <a:prstGeom prst="arc">
            <a:avLst>
              <a:gd name="adj1" fmla="val 16130306"/>
              <a:gd name="adj2" fmla="val 21031909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7" name="Arc 296">
            <a:extLst>
              <a:ext uri="{FF2B5EF4-FFF2-40B4-BE49-F238E27FC236}">
                <a16:creationId xmlns:a16="http://schemas.microsoft.com/office/drawing/2014/main" id="{8437E961-4C75-E043-8EE5-3B7B8845D154}"/>
              </a:ext>
            </a:extLst>
          </p:cNvPr>
          <p:cNvSpPr/>
          <p:nvPr/>
        </p:nvSpPr>
        <p:spPr>
          <a:xfrm flipV="1">
            <a:off x="617206" y="2693854"/>
            <a:ext cx="1907105" cy="1314745"/>
          </a:xfrm>
          <a:prstGeom prst="arc">
            <a:avLst>
              <a:gd name="adj1" fmla="val 15869361"/>
              <a:gd name="adj2" fmla="val 21443200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8" name="Arc 297">
            <a:extLst>
              <a:ext uri="{FF2B5EF4-FFF2-40B4-BE49-F238E27FC236}">
                <a16:creationId xmlns:a16="http://schemas.microsoft.com/office/drawing/2014/main" id="{978BD15C-D2C2-7B49-BD9F-415DB808999B}"/>
              </a:ext>
            </a:extLst>
          </p:cNvPr>
          <p:cNvSpPr/>
          <p:nvPr/>
        </p:nvSpPr>
        <p:spPr>
          <a:xfrm flipH="1" flipV="1">
            <a:off x="1193351" y="3728259"/>
            <a:ext cx="388367" cy="256455"/>
          </a:xfrm>
          <a:prstGeom prst="arc">
            <a:avLst>
              <a:gd name="adj1" fmla="val 17863299"/>
              <a:gd name="adj2" fmla="val 20824152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9" name="Freeform 298">
            <a:extLst>
              <a:ext uri="{FF2B5EF4-FFF2-40B4-BE49-F238E27FC236}">
                <a16:creationId xmlns:a16="http://schemas.microsoft.com/office/drawing/2014/main" id="{28A8278F-8C1A-604C-BB73-07D294AD9141}"/>
              </a:ext>
            </a:extLst>
          </p:cNvPr>
          <p:cNvSpPr/>
          <p:nvPr/>
        </p:nvSpPr>
        <p:spPr>
          <a:xfrm>
            <a:off x="1184078" y="3574159"/>
            <a:ext cx="171613" cy="334707"/>
          </a:xfrm>
          <a:custGeom>
            <a:avLst/>
            <a:gdLst>
              <a:gd name="connsiteX0" fmla="*/ 16361 w 119728"/>
              <a:gd name="connsiteY0" fmla="*/ 262393 h 262393"/>
              <a:gd name="connsiteX1" fmla="*/ 8410 w 119728"/>
              <a:gd name="connsiteY1" fmla="*/ 174929 h 262393"/>
              <a:gd name="connsiteX2" fmla="*/ 119728 w 119728"/>
              <a:gd name="connsiteY2" fmla="*/ 0 h 262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728" h="262393">
                <a:moveTo>
                  <a:pt x="16361" y="262393"/>
                </a:moveTo>
                <a:cubicBezTo>
                  <a:pt x="3771" y="240527"/>
                  <a:pt x="-8818" y="218661"/>
                  <a:pt x="8410" y="174929"/>
                </a:cubicBezTo>
                <a:cubicBezTo>
                  <a:pt x="25638" y="131197"/>
                  <a:pt x="72683" y="65598"/>
                  <a:pt x="119728" y="0"/>
                </a:cubicBezTo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5" name="Cube 134">
            <a:extLst>
              <a:ext uri="{FF2B5EF4-FFF2-40B4-BE49-F238E27FC236}">
                <a16:creationId xmlns:a16="http://schemas.microsoft.com/office/drawing/2014/main" id="{491B54F3-CC6B-4346-8EBF-E1B65B3A89B2}"/>
              </a:ext>
            </a:extLst>
          </p:cNvPr>
          <p:cNvSpPr/>
          <p:nvPr/>
        </p:nvSpPr>
        <p:spPr>
          <a:xfrm>
            <a:off x="1106029" y="2954208"/>
            <a:ext cx="578194" cy="635099"/>
          </a:xfrm>
          <a:prstGeom prst="cube">
            <a:avLst>
              <a:gd name="adj" fmla="val 1566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ODP</a:t>
            </a:r>
          </a:p>
        </p:txBody>
      </p:sp>
      <p:sp>
        <p:nvSpPr>
          <p:cNvPr id="4" name="Cube 3">
            <a:extLst>
              <a:ext uri="{FF2B5EF4-FFF2-40B4-BE49-F238E27FC236}">
                <a16:creationId xmlns:a16="http://schemas.microsoft.com/office/drawing/2014/main" id="{0C71BC56-914E-2449-9322-A0B51EFA74B3}"/>
              </a:ext>
            </a:extLst>
          </p:cNvPr>
          <p:cNvSpPr/>
          <p:nvPr/>
        </p:nvSpPr>
        <p:spPr>
          <a:xfrm>
            <a:off x="3177163" y="1726905"/>
            <a:ext cx="2569028" cy="2633011"/>
          </a:xfrm>
          <a:prstGeom prst="cube">
            <a:avLst>
              <a:gd name="adj" fmla="val 381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4" name="Cube 163">
            <a:extLst>
              <a:ext uri="{FF2B5EF4-FFF2-40B4-BE49-F238E27FC236}">
                <a16:creationId xmlns:a16="http://schemas.microsoft.com/office/drawing/2014/main" id="{A58D2C25-8737-1948-ADBA-62CC70F7F2B1}"/>
              </a:ext>
            </a:extLst>
          </p:cNvPr>
          <p:cNvSpPr/>
          <p:nvPr/>
        </p:nvSpPr>
        <p:spPr>
          <a:xfrm>
            <a:off x="3341014" y="2106029"/>
            <a:ext cx="578194" cy="410229"/>
          </a:xfrm>
          <a:prstGeom prst="cube">
            <a:avLst>
              <a:gd name="adj" fmla="val 813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Roset</a:t>
            </a:r>
          </a:p>
        </p:txBody>
      </p:sp>
      <p:sp>
        <p:nvSpPr>
          <p:cNvPr id="165" name="Cube 164">
            <a:extLst>
              <a:ext uri="{FF2B5EF4-FFF2-40B4-BE49-F238E27FC236}">
                <a16:creationId xmlns:a16="http://schemas.microsoft.com/office/drawing/2014/main" id="{0239D5A1-F351-CB45-83A0-C5CFBE8E97C4}"/>
              </a:ext>
            </a:extLst>
          </p:cNvPr>
          <p:cNvSpPr/>
          <p:nvPr/>
        </p:nvSpPr>
        <p:spPr>
          <a:xfrm>
            <a:off x="3338656" y="2664915"/>
            <a:ext cx="578194" cy="410229"/>
          </a:xfrm>
          <a:prstGeom prst="cube">
            <a:avLst>
              <a:gd name="adj" fmla="val 813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Roset</a:t>
            </a:r>
          </a:p>
        </p:txBody>
      </p:sp>
      <p:sp>
        <p:nvSpPr>
          <p:cNvPr id="166" name="Cube 165">
            <a:extLst>
              <a:ext uri="{FF2B5EF4-FFF2-40B4-BE49-F238E27FC236}">
                <a16:creationId xmlns:a16="http://schemas.microsoft.com/office/drawing/2014/main" id="{22F7DB25-7285-E043-82B1-18391148D632}"/>
              </a:ext>
            </a:extLst>
          </p:cNvPr>
          <p:cNvSpPr/>
          <p:nvPr/>
        </p:nvSpPr>
        <p:spPr>
          <a:xfrm>
            <a:off x="3338656" y="3211511"/>
            <a:ext cx="578194" cy="410229"/>
          </a:xfrm>
          <a:prstGeom prst="cube">
            <a:avLst>
              <a:gd name="adj" fmla="val 813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Roset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FE5D2D4-B229-8E45-B5AF-56F7EB1C344E}"/>
              </a:ext>
            </a:extLst>
          </p:cNvPr>
          <p:cNvSpPr/>
          <p:nvPr/>
        </p:nvSpPr>
        <p:spPr>
          <a:xfrm>
            <a:off x="1410069" y="2348030"/>
            <a:ext cx="1926771" cy="1853472"/>
          </a:xfrm>
          <a:custGeom>
            <a:avLst/>
            <a:gdLst>
              <a:gd name="connsiteX0" fmla="*/ 0 w 1926771"/>
              <a:gd name="connsiteY0" fmla="*/ 1240971 h 1853472"/>
              <a:gd name="connsiteX1" fmla="*/ 816428 w 1926771"/>
              <a:gd name="connsiteY1" fmla="*/ 1817914 h 1853472"/>
              <a:gd name="connsiteX2" fmla="*/ 1556657 w 1926771"/>
              <a:gd name="connsiteY2" fmla="*/ 326571 h 1853472"/>
              <a:gd name="connsiteX3" fmla="*/ 1926771 w 1926771"/>
              <a:gd name="connsiteY3" fmla="*/ 0 h 1853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6771" h="1853472">
                <a:moveTo>
                  <a:pt x="0" y="1240971"/>
                </a:moveTo>
                <a:cubicBezTo>
                  <a:pt x="278492" y="1605642"/>
                  <a:pt x="556985" y="1970314"/>
                  <a:pt x="816428" y="1817914"/>
                </a:cubicBezTo>
                <a:cubicBezTo>
                  <a:pt x="1075871" y="1665514"/>
                  <a:pt x="1371600" y="629557"/>
                  <a:pt x="1556657" y="326571"/>
                </a:cubicBezTo>
                <a:cubicBezTo>
                  <a:pt x="1741714" y="23585"/>
                  <a:pt x="1834242" y="11792"/>
                  <a:pt x="1926771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B6853B13-34D7-1B45-8933-79E553FAF0EA}"/>
              </a:ext>
            </a:extLst>
          </p:cNvPr>
          <p:cNvSpPr/>
          <p:nvPr/>
        </p:nvSpPr>
        <p:spPr>
          <a:xfrm>
            <a:off x="1399183" y="2892209"/>
            <a:ext cx="1937657" cy="1586303"/>
          </a:xfrm>
          <a:custGeom>
            <a:avLst/>
            <a:gdLst>
              <a:gd name="connsiteX0" fmla="*/ 0 w 1937657"/>
              <a:gd name="connsiteY0" fmla="*/ 707678 h 1586303"/>
              <a:gd name="connsiteX1" fmla="*/ 642257 w 1937657"/>
              <a:gd name="connsiteY1" fmla="*/ 1578535 h 1586303"/>
              <a:gd name="connsiteX2" fmla="*/ 1589314 w 1937657"/>
              <a:gd name="connsiteY2" fmla="*/ 261364 h 1586303"/>
              <a:gd name="connsiteX3" fmla="*/ 1937657 w 1937657"/>
              <a:gd name="connsiteY3" fmla="*/ 106 h 1586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7657" h="1586303">
                <a:moveTo>
                  <a:pt x="0" y="707678"/>
                </a:moveTo>
                <a:cubicBezTo>
                  <a:pt x="188685" y="1180299"/>
                  <a:pt x="377371" y="1652921"/>
                  <a:pt x="642257" y="1578535"/>
                </a:cubicBezTo>
                <a:cubicBezTo>
                  <a:pt x="907143" y="1504149"/>
                  <a:pt x="1373414" y="524435"/>
                  <a:pt x="1589314" y="261364"/>
                </a:cubicBezTo>
                <a:cubicBezTo>
                  <a:pt x="1805214" y="-1708"/>
                  <a:pt x="1871435" y="-801"/>
                  <a:pt x="1937657" y="106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0E40293-4648-AC43-97F7-07587E52115E}"/>
              </a:ext>
            </a:extLst>
          </p:cNvPr>
          <p:cNvSpPr/>
          <p:nvPr/>
        </p:nvSpPr>
        <p:spPr>
          <a:xfrm>
            <a:off x="1377412" y="3321197"/>
            <a:ext cx="1959428" cy="1237318"/>
          </a:xfrm>
          <a:custGeom>
            <a:avLst/>
            <a:gdLst>
              <a:gd name="connsiteX0" fmla="*/ 0 w 1959428"/>
              <a:gd name="connsiteY0" fmla="*/ 256918 h 1237318"/>
              <a:gd name="connsiteX1" fmla="*/ 794657 w 1959428"/>
              <a:gd name="connsiteY1" fmla="*/ 1236633 h 1237318"/>
              <a:gd name="connsiteX2" fmla="*/ 1676400 w 1959428"/>
              <a:gd name="connsiteY2" fmla="*/ 126290 h 1237318"/>
              <a:gd name="connsiteX3" fmla="*/ 1959428 w 1959428"/>
              <a:gd name="connsiteY3" fmla="*/ 71861 h 1237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9428" h="1237318">
                <a:moveTo>
                  <a:pt x="0" y="256918"/>
                </a:moveTo>
                <a:cubicBezTo>
                  <a:pt x="257628" y="757661"/>
                  <a:pt x="515257" y="1258404"/>
                  <a:pt x="794657" y="1236633"/>
                </a:cubicBezTo>
                <a:cubicBezTo>
                  <a:pt x="1074057" y="1214862"/>
                  <a:pt x="1482272" y="320419"/>
                  <a:pt x="1676400" y="126290"/>
                </a:cubicBezTo>
                <a:cubicBezTo>
                  <a:pt x="1870528" y="-67839"/>
                  <a:pt x="1914978" y="2011"/>
                  <a:pt x="1959428" y="71861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2DFAD92-2DC8-F54C-BBC7-3DB0FA72BF86}"/>
              </a:ext>
            </a:extLst>
          </p:cNvPr>
          <p:cNvGrpSpPr/>
          <p:nvPr/>
        </p:nvGrpSpPr>
        <p:grpSpPr>
          <a:xfrm>
            <a:off x="4113938" y="2059647"/>
            <a:ext cx="405599" cy="472645"/>
            <a:chOff x="7916318" y="5348386"/>
            <a:chExt cx="405599" cy="472645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4E36FE9B-19E7-C94C-9747-A46A77AF4D99}"/>
                </a:ext>
              </a:extLst>
            </p:cNvPr>
            <p:cNvSpPr/>
            <p:nvPr/>
          </p:nvSpPr>
          <p:spPr>
            <a:xfrm>
              <a:off x="7921129" y="5348386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78" name="Arc 177">
              <a:extLst>
                <a:ext uri="{FF2B5EF4-FFF2-40B4-BE49-F238E27FC236}">
                  <a16:creationId xmlns:a16="http://schemas.microsoft.com/office/drawing/2014/main" id="{79DF03B7-D303-6F48-B1FB-977C3320AE65}"/>
                </a:ext>
              </a:extLst>
            </p:cNvPr>
            <p:cNvSpPr/>
            <p:nvPr/>
          </p:nvSpPr>
          <p:spPr>
            <a:xfrm flipV="1">
              <a:off x="7921129" y="5348743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79" name="Arc 178">
              <a:extLst>
                <a:ext uri="{FF2B5EF4-FFF2-40B4-BE49-F238E27FC236}">
                  <a16:creationId xmlns:a16="http://schemas.microsoft.com/office/drawing/2014/main" id="{10AB84F5-EC87-3843-BCC3-05C7EE09459E}"/>
                </a:ext>
              </a:extLst>
            </p:cNvPr>
            <p:cNvSpPr/>
            <p:nvPr/>
          </p:nvSpPr>
          <p:spPr>
            <a:xfrm flipH="1">
              <a:off x="7925940" y="5348386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80" name="Arc 179">
              <a:extLst>
                <a:ext uri="{FF2B5EF4-FFF2-40B4-BE49-F238E27FC236}">
                  <a16:creationId xmlns:a16="http://schemas.microsoft.com/office/drawing/2014/main" id="{E4DD4DC4-9C2D-754B-A186-E1A598D64659}"/>
                </a:ext>
              </a:extLst>
            </p:cNvPr>
            <p:cNvSpPr/>
            <p:nvPr/>
          </p:nvSpPr>
          <p:spPr>
            <a:xfrm flipH="1" flipV="1">
              <a:off x="7925940" y="5348743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81" name="Arc 180">
              <a:extLst>
                <a:ext uri="{FF2B5EF4-FFF2-40B4-BE49-F238E27FC236}">
                  <a16:creationId xmlns:a16="http://schemas.microsoft.com/office/drawing/2014/main" id="{FEE467AE-A79E-9248-AFCF-48AA76DD8568}"/>
                </a:ext>
              </a:extLst>
            </p:cNvPr>
            <p:cNvSpPr/>
            <p:nvPr/>
          </p:nvSpPr>
          <p:spPr>
            <a:xfrm>
              <a:off x="7916318" y="5366974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82" name="Arc 181">
              <a:extLst>
                <a:ext uri="{FF2B5EF4-FFF2-40B4-BE49-F238E27FC236}">
                  <a16:creationId xmlns:a16="http://schemas.microsoft.com/office/drawing/2014/main" id="{B44E542D-B02C-6E4B-9B0F-C8DF66937E00}"/>
                </a:ext>
              </a:extLst>
            </p:cNvPr>
            <p:cNvSpPr/>
            <p:nvPr/>
          </p:nvSpPr>
          <p:spPr>
            <a:xfrm flipV="1">
              <a:off x="7916318" y="5367331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90" name="Arc 189">
              <a:extLst>
                <a:ext uri="{FF2B5EF4-FFF2-40B4-BE49-F238E27FC236}">
                  <a16:creationId xmlns:a16="http://schemas.microsoft.com/office/drawing/2014/main" id="{F85081B1-6EE6-DD4D-B4EB-F1216CF1B191}"/>
                </a:ext>
              </a:extLst>
            </p:cNvPr>
            <p:cNvSpPr/>
            <p:nvPr/>
          </p:nvSpPr>
          <p:spPr>
            <a:xfrm flipH="1">
              <a:off x="7921129" y="5366974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91" name="Arc 190">
              <a:extLst>
                <a:ext uri="{FF2B5EF4-FFF2-40B4-BE49-F238E27FC236}">
                  <a16:creationId xmlns:a16="http://schemas.microsoft.com/office/drawing/2014/main" id="{61C1C478-CEFF-9249-9C90-18E8A5ACF680}"/>
                </a:ext>
              </a:extLst>
            </p:cNvPr>
            <p:cNvSpPr/>
            <p:nvPr/>
          </p:nvSpPr>
          <p:spPr>
            <a:xfrm flipH="1" flipV="1">
              <a:off x="7921129" y="5367331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11" name="Freeform 10">
            <a:extLst>
              <a:ext uri="{FF2B5EF4-FFF2-40B4-BE49-F238E27FC236}">
                <a16:creationId xmlns:a16="http://schemas.microsoft.com/office/drawing/2014/main" id="{7FC06732-1CB2-CF4C-A209-99A844BE19A2}"/>
              </a:ext>
            </a:extLst>
          </p:cNvPr>
          <p:cNvSpPr/>
          <p:nvPr/>
        </p:nvSpPr>
        <p:spPr>
          <a:xfrm>
            <a:off x="3904258" y="2346669"/>
            <a:ext cx="215900" cy="100203"/>
          </a:xfrm>
          <a:custGeom>
            <a:avLst/>
            <a:gdLst>
              <a:gd name="connsiteX0" fmla="*/ 0 w 215900"/>
              <a:gd name="connsiteY0" fmla="*/ 53975 h 100203"/>
              <a:gd name="connsiteX1" fmla="*/ 73025 w 215900"/>
              <a:gd name="connsiteY1" fmla="*/ 98425 h 100203"/>
              <a:gd name="connsiteX2" fmla="*/ 215900 w 215900"/>
              <a:gd name="connsiteY2" fmla="*/ 0 h 100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5900" h="100203">
                <a:moveTo>
                  <a:pt x="0" y="53975"/>
                </a:moveTo>
                <a:cubicBezTo>
                  <a:pt x="18521" y="80698"/>
                  <a:pt x="37042" y="107421"/>
                  <a:pt x="73025" y="98425"/>
                </a:cubicBezTo>
                <a:cubicBezTo>
                  <a:pt x="109008" y="89429"/>
                  <a:pt x="162454" y="44714"/>
                  <a:pt x="215900" y="0"/>
                </a:cubicBezTo>
              </a:path>
            </a:pathLst>
          </a:cu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1171EEB5-2CFB-9348-861E-3F548165A83F}"/>
              </a:ext>
            </a:extLst>
          </p:cNvPr>
          <p:cNvSpPr/>
          <p:nvPr/>
        </p:nvSpPr>
        <p:spPr>
          <a:xfrm>
            <a:off x="4513858" y="2238622"/>
            <a:ext cx="250825" cy="76297"/>
          </a:xfrm>
          <a:custGeom>
            <a:avLst/>
            <a:gdLst>
              <a:gd name="connsiteX0" fmla="*/ 0 w 250825"/>
              <a:gd name="connsiteY0" fmla="*/ 63597 h 76297"/>
              <a:gd name="connsiteX1" fmla="*/ 57150 w 250825"/>
              <a:gd name="connsiteY1" fmla="*/ 97 h 76297"/>
              <a:gd name="connsiteX2" fmla="*/ 250825 w 250825"/>
              <a:gd name="connsiteY2" fmla="*/ 76297 h 76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0825" h="76297">
                <a:moveTo>
                  <a:pt x="0" y="63597"/>
                </a:moveTo>
                <a:cubicBezTo>
                  <a:pt x="7673" y="30788"/>
                  <a:pt x="15346" y="-2020"/>
                  <a:pt x="57150" y="97"/>
                </a:cubicBezTo>
                <a:cubicBezTo>
                  <a:pt x="98954" y="2214"/>
                  <a:pt x="174889" y="39255"/>
                  <a:pt x="250825" y="76297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77" name="Group 276">
            <a:extLst>
              <a:ext uri="{FF2B5EF4-FFF2-40B4-BE49-F238E27FC236}">
                <a16:creationId xmlns:a16="http://schemas.microsoft.com/office/drawing/2014/main" id="{7C1AA0C1-4246-8F4D-A582-E18523225E37}"/>
              </a:ext>
            </a:extLst>
          </p:cNvPr>
          <p:cNvGrpSpPr/>
          <p:nvPr/>
        </p:nvGrpSpPr>
        <p:grpSpPr>
          <a:xfrm>
            <a:off x="4106106" y="2575386"/>
            <a:ext cx="405599" cy="472645"/>
            <a:chOff x="7916318" y="5348386"/>
            <a:chExt cx="405599" cy="472645"/>
          </a:xfrm>
        </p:grpSpPr>
        <p:sp>
          <p:nvSpPr>
            <p:cNvPr id="278" name="Arc 277">
              <a:extLst>
                <a:ext uri="{FF2B5EF4-FFF2-40B4-BE49-F238E27FC236}">
                  <a16:creationId xmlns:a16="http://schemas.microsoft.com/office/drawing/2014/main" id="{60DD7B3D-DFE3-A043-8259-7D78D951ADEC}"/>
                </a:ext>
              </a:extLst>
            </p:cNvPr>
            <p:cNvSpPr/>
            <p:nvPr/>
          </p:nvSpPr>
          <p:spPr>
            <a:xfrm>
              <a:off x="7921129" y="5348386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87" name="Arc 286">
              <a:extLst>
                <a:ext uri="{FF2B5EF4-FFF2-40B4-BE49-F238E27FC236}">
                  <a16:creationId xmlns:a16="http://schemas.microsoft.com/office/drawing/2014/main" id="{1E87A402-8049-3F47-8DA2-72C42B463C08}"/>
                </a:ext>
              </a:extLst>
            </p:cNvPr>
            <p:cNvSpPr/>
            <p:nvPr/>
          </p:nvSpPr>
          <p:spPr>
            <a:xfrm flipV="1">
              <a:off x="7921129" y="5348743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1" name="Arc 300">
              <a:extLst>
                <a:ext uri="{FF2B5EF4-FFF2-40B4-BE49-F238E27FC236}">
                  <a16:creationId xmlns:a16="http://schemas.microsoft.com/office/drawing/2014/main" id="{3DB2723A-72BB-4F46-A3F9-5A775A7D7543}"/>
                </a:ext>
              </a:extLst>
            </p:cNvPr>
            <p:cNvSpPr/>
            <p:nvPr/>
          </p:nvSpPr>
          <p:spPr>
            <a:xfrm flipH="1">
              <a:off x="7925940" y="5348386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2" name="Arc 301">
              <a:extLst>
                <a:ext uri="{FF2B5EF4-FFF2-40B4-BE49-F238E27FC236}">
                  <a16:creationId xmlns:a16="http://schemas.microsoft.com/office/drawing/2014/main" id="{ECC01E26-8C69-614F-8564-B048EACB3567}"/>
                </a:ext>
              </a:extLst>
            </p:cNvPr>
            <p:cNvSpPr/>
            <p:nvPr/>
          </p:nvSpPr>
          <p:spPr>
            <a:xfrm flipH="1" flipV="1">
              <a:off x="7925940" y="5348743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3" name="Arc 302">
              <a:extLst>
                <a:ext uri="{FF2B5EF4-FFF2-40B4-BE49-F238E27FC236}">
                  <a16:creationId xmlns:a16="http://schemas.microsoft.com/office/drawing/2014/main" id="{84C66B63-568D-2344-BCDC-34E565B366F5}"/>
                </a:ext>
              </a:extLst>
            </p:cNvPr>
            <p:cNvSpPr/>
            <p:nvPr/>
          </p:nvSpPr>
          <p:spPr>
            <a:xfrm>
              <a:off x="7916318" y="5366974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4" name="Arc 303">
              <a:extLst>
                <a:ext uri="{FF2B5EF4-FFF2-40B4-BE49-F238E27FC236}">
                  <a16:creationId xmlns:a16="http://schemas.microsoft.com/office/drawing/2014/main" id="{9D3623F8-756D-A648-A6F6-AF5C0B2BAD0E}"/>
                </a:ext>
              </a:extLst>
            </p:cNvPr>
            <p:cNvSpPr/>
            <p:nvPr/>
          </p:nvSpPr>
          <p:spPr>
            <a:xfrm flipV="1">
              <a:off x="7916318" y="5367331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5" name="Arc 304">
              <a:extLst>
                <a:ext uri="{FF2B5EF4-FFF2-40B4-BE49-F238E27FC236}">
                  <a16:creationId xmlns:a16="http://schemas.microsoft.com/office/drawing/2014/main" id="{576A090B-9928-2940-B075-60FF148AA0DC}"/>
                </a:ext>
              </a:extLst>
            </p:cNvPr>
            <p:cNvSpPr/>
            <p:nvPr/>
          </p:nvSpPr>
          <p:spPr>
            <a:xfrm flipH="1">
              <a:off x="7921129" y="5366974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6" name="Arc 305">
              <a:extLst>
                <a:ext uri="{FF2B5EF4-FFF2-40B4-BE49-F238E27FC236}">
                  <a16:creationId xmlns:a16="http://schemas.microsoft.com/office/drawing/2014/main" id="{C95DC4B8-F0DE-1D4C-A0D6-8E7353522377}"/>
                </a:ext>
              </a:extLst>
            </p:cNvPr>
            <p:cNvSpPr/>
            <p:nvPr/>
          </p:nvSpPr>
          <p:spPr>
            <a:xfrm flipH="1" flipV="1">
              <a:off x="7921129" y="5367331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318" name="Freeform 317">
            <a:extLst>
              <a:ext uri="{FF2B5EF4-FFF2-40B4-BE49-F238E27FC236}">
                <a16:creationId xmlns:a16="http://schemas.microsoft.com/office/drawing/2014/main" id="{FB9C203E-995A-704B-BA9B-0982C03598A3}"/>
              </a:ext>
            </a:extLst>
          </p:cNvPr>
          <p:cNvSpPr/>
          <p:nvPr/>
        </p:nvSpPr>
        <p:spPr>
          <a:xfrm>
            <a:off x="3896426" y="2862408"/>
            <a:ext cx="215900" cy="100203"/>
          </a:xfrm>
          <a:custGeom>
            <a:avLst/>
            <a:gdLst>
              <a:gd name="connsiteX0" fmla="*/ 0 w 215900"/>
              <a:gd name="connsiteY0" fmla="*/ 53975 h 100203"/>
              <a:gd name="connsiteX1" fmla="*/ 73025 w 215900"/>
              <a:gd name="connsiteY1" fmla="*/ 98425 h 100203"/>
              <a:gd name="connsiteX2" fmla="*/ 215900 w 215900"/>
              <a:gd name="connsiteY2" fmla="*/ 0 h 100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5900" h="100203">
                <a:moveTo>
                  <a:pt x="0" y="53975"/>
                </a:moveTo>
                <a:cubicBezTo>
                  <a:pt x="18521" y="80698"/>
                  <a:pt x="37042" y="107421"/>
                  <a:pt x="73025" y="98425"/>
                </a:cubicBezTo>
                <a:cubicBezTo>
                  <a:pt x="109008" y="89429"/>
                  <a:pt x="162454" y="44714"/>
                  <a:pt x="215900" y="0"/>
                </a:cubicBezTo>
              </a:path>
            </a:pathLst>
          </a:cu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9" name="Freeform 328">
            <a:extLst>
              <a:ext uri="{FF2B5EF4-FFF2-40B4-BE49-F238E27FC236}">
                <a16:creationId xmlns:a16="http://schemas.microsoft.com/office/drawing/2014/main" id="{B1D42A13-5ED5-C24A-B8FA-5E0E4B5A6BDF}"/>
              </a:ext>
            </a:extLst>
          </p:cNvPr>
          <p:cNvSpPr/>
          <p:nvPr/>
        </p:nvSpPr>
        <p:spPr>
          <a:xfrm>
            <a:off x="4506026" y="2754361"/>
            <a:ext cx="250825" cy="76297"/>
          </a:xfrm>
          <a:custGeom>
            <a:avLst/>
            <a:gdLst>
              <a:gd name="connsiteX0" fmla="*/ 0 w 250825"/>
              <a:gd name="connsiteY0" fmla="*/ 63597 h 76297"/>
              <a:gd name="connsiteX1" fmla="*/ 57150 w 250825"/>
              <a:gd name="connsiteY1" fmla="*/ 97 h 76297"/>
              <a:gd name="connsiteX2" fmla="*/ 250825 w 250825"/>
              <a:gd name="connsiteY2" fmla="*/ 76297 h 76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0825" h="76297">
                <a:moveTo>
                  <a:pt x="0" y="63597"/>
                </a:moveTo>
                <a:cubicBezTo>
                  <a:pt x="7673" y="30788"/>
                  <a:pt x="15346" y="-2020"/>
                  <a:pt x="57150" y="97"/>
                </a:cubicBezTo>
                <a:cubicBezTo>
                  <a:pt x="98954" y="2214"/>
                  <a:pt x="174889" y="39255"/>
                  <a:pt x="250825" y="76297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A0C32C30-067F-7548-A91D-9F751AE7C973}"/>
              </a:ext>
            </a:extLst>
          </p:cNvPr>
          <p:cNvGrpSpPr/>
          <p:nvPr/>
        </p:nvGrpSpPr>
        <p:grpSpPr>
          <a:xfrm>
            <a:off x="4108259" y="3155837"/>
            <a:ext cx="405599" cy="472645"/>
            <a:chOff x="7916318" y="5348386"/>
            <a:chExt cx="405599" cy="472645"/>
          </a:xfrm>
        </p:grpSpPr>
        <p:sp>
          <p:nvSpPr>
            <p:cNvPr id="335" name="Arc 334">
              <a:extLst>
                <a:ext uri="{FF2B5EF4-FFF2-40B4-BE49-F238E27FC236}">
                  <a16:creationId xmlns:a16="http://schemas.microsoft.com/office/drawing/2014/main" id="{CEF4387B-484A-7D42-9ED5-EAA9AD25EF2B}"/>
                </a:ext>
              </a:extLst>
            </p:cNvPr>
            <p:cNvSpPr/>
            <p:nvPr/>
          </p:nvSpPr>
          <p:spPr>
            <a:xfrm>
              <a:off x="7921129" y="5348386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36" name="Arc 335">
              <a:extLst>
                <a:ext uri="{FF2B5EF4-FFF2-40B4-BE49-F238E27FC236}">
                  <a16:creationId xmlns:a16="http://schemas.microsoft.com/office/drawing/2014/main" id="{7CCB0942-7306-574C-8186-50550DF9BF7E}"/>
                </a:ext>
              </a:extLst>
            </p:cNvPr>
            <p:cNvSpPr/>
            <p:nvPr/>
          </p:nvSpPr>
          <p:spPr>
            <a:xfrm flipV="1">
              <a:off x="7921129" y="5348743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37" name="Arc 336">
              <a:extLst>
                <a:ext uri="{FF2B5EF4-FFF2-40B4-BE49-F238E27FC236}">
                  <a16:creationId xmlns:a16="http://schemas.microsoft.com/office/drawing/2014/main" id="{B2931F5D-4F96-7C43-B5C9-9DF7E1E65E97}"/>
                </a:ext>
              </a:extLst>
            </p:cNvPr>
            <p:cNvSpPr/>
            <p:nvPr/>
          </p:nvSpPr>
          <p:spPr>
            <a:xfrm flipH="1">
              <a:off x="7925940" y="5348386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40" name="Arc 339">
              <a:extLst>
                <a:ext uri="{FF2B5EF4-FFF2-40B4-BE49-F238E27FC236}">
                  <a16:creationId xmlns:a16="http://schemas.microsoft.com/office/drawing/2014/main" id="{78BD10BA-6521-C249-B57A-AF47A5FCDA2D}"/>
                </a:ext>
              </a:extLst>
            </p:cNvPr>
            <p:cNvSpPr/>
            <p:nvPr/>
          </p:nvSpPr>
          <p:spPr>
            <a:xfrm flipH="1" flipV="1">
              <a:off x="7925940" y="5348743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41" name="Arc 340">
              <a:extLst>
                <a:ext uri="{FF2B5EF4-FFF2-40B4-BE49-F238E27FC236}">
                  <a16:creationId xmlns:a16="http://schemas.microsoft.com/office/drawing/2014/main" id="{DEED45D2-CEBB-6E48-9205-30AD2CA22C08}"/>
                </a:ext>
              </a:extLst>
            </p:cNvPr>
            <p:cNvSpPr/>
            <p:nvPr/>
          </p:nvSpPr>
          <p:spPr>
            <a:xfrm>
              <a:off x="7916318" y="5366974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42" name="Arc 341">
              <a:extLst>
                <a:ext uri="{FF2B5EF4-FFF2-40B4-BE49-F238E27FC236}">
                  <a16:creationId xmlns:a16="http://schemas.microsoft.com/office/drawing/2014/main" id="{98C78C40-B666-3D45-A777-AC160C55C6E1}"/>
                </a:ext>
              </a:extLst>
            </p:cNvPr>
            <p:cNvSpPr/>
            <p:nvPr/>
          </p:nvSpPr>
          <p:spPr>
            <a:xfrm flipV="1">
              <a:off x="7916318" y="5367331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43" name="Arc 342">
              <a:extLst>
                <a:ext uri="{FF2B5EF4-FFF2-40B4-BE49-F238E27FC236}">
                  <a16:creationId xmlns:a16="http://schemas.microsoft.com/office/drawing/2014/main" id="{86A0F2F5-0F5C-2140-838E-F75A24FD3258}"/>
                </a:ext>
              </a:extLst>
            </p:cNvPr>
            <p:cNvSpPr/>
            <p:nvPr/>
          </p:nvSpPr>
          <p:spPr>
            <a:xfrm flipH="1">
              <a:off x="7921129" y="5366974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44" name="Arc 343">
              <a:extLst>
                <a:ext uri="{FF2B5EF4-FFF2-40B4-BE49-F238E27FC236}">
                  <a16:creationId xmlns:a16="http://schemas.microsoft.com/office/drawing/2014/main" id="{F94BA5AA-9FE0-714D-B70A-A8FF7219997A}"/>
                </a:ext>
              </a:extLst>
            </p:cNvPr>
            <p:cNvSpPr/>
            <p:nvPr/>
          </p:nvSpPr>
          <p:spPr>
            <a:xfrm flipH="1" flipV="1">
              <a:off x="7921129" y="5367331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346" name="Freeform 345">
            <a:extLst>
              <a:ext uri="{FF2B5EF4-FFF2-40B4-BE49-F238E27FC236}">
                <a16:creationId xmlns:a16="http://schemas.microsoft.com/office/drawing/2014/main" id="{086E3E32-BEE2-7548-8BF8-F9CBC445302C}"/>
              </a:ext>
            </a:extLst>
          </p:cNvPr>
          <p:cNvSpPr/>
          <p:nvPr/>
        </p:nvSpPr>
        <p:spPr>
          <a:xfrm>
            <a:off x="3898579" y="3442859"/>
            <a:ext cx="215900" cy="100203"/>
          </a:xfrm>
          <a:custGeom>
            <a:avLst/>
            <a:gdLst>
              <a:gd name="connsiteX0" fmla="*/ 0 w 215900"/>
              <a:gd name="connsiteY0" fmla="*/ 53975 h 100203"/>
              <a:gd name="connsiteX1" fmla="*/ 73025 w 215900"/>
              <a:gd name="connsiteY1" fmla="*/ 98425 h 100203"/>
              <a:gd name="connsiteX2" fmla="*/ 215900 w 215900"/>
              <a:gd name="connsiteY2" fmla="*/ 0 h 100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5900" h="100203">
                <a:moveTo>
                  <a:pt x="0" y="53975"/>
                </a:moveTo>
                <a:cubicBezTo>
                  <a:pt x="18521" y="80698"/>
                  <a:pt x="37042" y="107421"/>
                  <a:pt x="73025" y="98425"/>
                </a:cubicBezTo>
                <a:cubicBezTo>
                  <a:pt x="109008" y="89429"/>
                  <a:pt x="162454" y="44714"/>
                  <a:pt x="215900" y="0"/>
                </a:cubicBezTo>
              </a:path>
            </a:pathLst>
          </a:cu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47" name="Freeform 346">
            <a:extLst>
              <a:ext uri="{FF2B5EF4-FFF2-40B4-BE49-F238E27FC236}">
                <a16:creationId xmlns:a16="http://schemas.microsoft.com/office/drawing/2014/main" id="{C65A1E8E-6327-A046-941A-E2F50D80958F}"/>
              </a:ext>
            </a:extLst>
          </p:cNvPr>
          <p:cNvSpPr/>
          <p:nvPr/>
        </p:nvSpPr>
        <p:spPr>
          <a:xfrm>
            <a:off x="4508179" y="3334812"/>
            <a:ext cx="250825" cy="76297"/>
          </a:xfrm>
          <a:custGeom>
            <a:avLst/>
            <a:gdLst>
              <a:gd name="connsiteX0" fmla="*/ 0 w 250825"/>
              <a:gd name="connsiteY0" fmla="*/ 63597 h 76297"/>
              <a:gd name="connsiteX1" fmla="*/ 57150 w 250825"/>
              <a:gd name="connsiteY1" fmla="*/ 97 h 76297"/>
              <a:gd name="connsiteX2" fmla="*/ 250825 w 250825"/>
              <a:gd name="connsiteY2" fmla="*/ 76297 h 76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0825" h="76297">
                <a:moveTo>
                  <a:pt x="0" y="63597"/>
                </a:moveTo>
                <a:cubicBezTo>
                  <a:pt x="7673" y="30788"/>
                  <a:pt x="15346" y="-2020"/>
                  <a:pt x="57150" y="97"/>
                </a:cubicBezTo>
                <a:cubicBezTo>
                  <a:pt x="98954" y="2214"/>
                  <a:pt x="174889" y="39255"/>
                  <a:pt x="250825" y="76297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933DFC70-CB01-934C-A560-CAFC9D0145BA}"/>
              </a:ext>
            </a:extLst>
          </p:cNvPr>
          <p:cNvSpPr/>
          <p:nvPr/>
        </p:nvSpPr>
        <p:spPr>
          <a:xfrm>
            <a:off x="3777796" y="2320732"/>
            <a:ext cx="994116" cy="2124221"/>
          </a:xfrm>
          <a:custGeom>
            <a:avLst/>
            <a:gdLst>
              <a:gd name="connsiteX0" fmla="*/ 994116 w 994116"/>
              <a:gd name="connsiteY0" fmla="*/ 0 h 2124221"/>
              <a:gd name="connsiteX1" fmla="*/ 886264 w 994116"/>
              <a:gd name="connsiteY1" fmla="*/ 140677 h 2124221"/>
              <a:gd name="connsiteX2" fmla="*/ 923778 w 994116"/>
              <a:gd name="connsiteY2" fmla="*/ 309489 h 2124221"/>
              <a:gd name="connsiteX3" fmla="*/ 886264 w 994116"/>
              <a:gd name="connsiteY3" fmla="*/ 618978 h 2124221"/>
              <a:gd name="connsiteX4" fmla="*/ 825304 w 994116"/>
              <a:gd name="connsiteY4" fmla="*/ 886264 h 2124221"/>
              <a:gd name="connsiteX5" fmla="*/ 787790 w 994116"/>
              <a:gd name="connsiteY5" fmla="*/ 1134794 h 2124221"/>
              <a:gd name="connsiteX6" fmla="*/ 501747 w 994116"/>
              <a:gd name="connsiteY6" fmla="*/ 1458350 h 2124221"/>
              <a:gd name="connsiteX7" fmla="*/ 117230 w 994116"/>
              <a:gd name="connsiteY7" fmla="*/ 1594338 h 2124221"/>
              <a:gd name="connsiteX8" fmla="*/ 0 w 994116"/>
              <a:gd name="connsiteY8" fmla="*/ 2124221 h 2124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4116" h="2124221">
                <a:moveTo>
                  <a:pt x="994116" y="0"/>
                </a:moveTo>
                <a:cubicBezTo>
                  <a:pt x="946051" y="44548"/>
                  <a:pt x="897987" y="89096"/>
                  <a:pt x="886264" y="140677"/>
                </a:cubicBezTo>
                <a:cubicBezTo>
                  <a:pt x="874541" y="192258"/>
                  <a:pt x="923778" y="229772"/>
                  <a:pt x="923778" y="309489"/>
                </a:cubicBezTo>
                <a:cubicBezTo>
                  <a:pt x="923778" y="389206"/>
                  <a:pt x="902676" y="522849"/>
                  <a:pt x="886264" y="618978"/>
                </a:cubicBezTo>
                <a:cubicBezTo>
                  <a:pt x="869852" y="715107"/>
                  <a:pt x="841716" y="800295"/>
                  <a:pt x="825304" y="886264"/>
                </a:cubicBezTo>
                <a:cubicBezTo>
                  <a:pt x="808892" y="972233"/>
                  <a:pt x="841716" y="1039446"/>
                  <a:pt x="787790" y="1134794"/>
                </a:cubicBezTo>
                <a:cubicBezTo>
                  <a:pt x="733864" y="1230142"/>
                  <a:pt x="613507" y="1381759"/>
                  <a:pt x="501747" y="1458350"/>
                </a:cubicBezTo>
                <a:cubicBezTo>
                  <a:pt x="389987" y="1534941"/>
                  <a:pt x="200854" y="1483360"/>
                  <a:pt x="117230" y="1594338"/>
                </a:cubicBezTo>
                <a:cubicBezTo>
                  <a:pt x="33605" y="1705317"/>
                  <a:pt x="16802" y="1914769"/>
                  <a:pt x="0" y="212422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8" name="Cube 167">
            <a:extLst>
              <a:ext uri="{FF2B5EF4-FFF2-40B4-BE49-F238E27FC236}">
                <a16:creationId xmlns:a16="http://schemas.microsoft.com/office/drawing/2014/main" id="{77412F53-916B-A840-B80E-A36340BE2979}"/>
              </a:ext>
            </a:extLst>
          </p:cNvPr>
          <p:cNvSpPr/>
          <p:nvPr/>
        </p:nvSpPr>
        <p:spPr>
          <a:xfrm>
            <a:off x="4762978" y="2095608"/>
            <a:ext cx="578194" cy="360727"/>
          </a:xfrm>
          <a:prstGeom prst="cube">
            <a:avLst>
              <a:gd name="adj" fmla="val 1449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MC</a:t>
            </a:r>
          </a:p>
        </p:txBody>
      </p:sp>
      <p:sp>
        <p:nvSpPr>
          <p:cNvPr id="169" name="Cube 168">
            <a:extLst>
              <a:ext uri="{FF2B5EF4-FFF2-40B4-BE49-F238E27FC236}">
                <a16:creationId xmlns:a16="http://schemas.microsoft.com/office/drawing/2014/main" id="{661C6429-7337-AA45-935F-2CC832A9730D}"/>
              </a:ext>
            </a:extLst>
          </p:cNvPr>
          <p:cNvSpPr/>
          <p:nvPr/>
        </p:nvSpPr>
        <p:spPr>
          <a:xfrm>
            <a:off x="4762978" y="2683542"/>
            <a:ext cx="578194" cy="360727"/>
          </a:xfrm>
          <a:prstGeom prst="cube">
            <a:avLst>
              <a:gd name="adj" fmla="val 1449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MC</a:t>
            </a:r>
          </a:p>
        </p:txBody>
      </p:sp>
      <p:sp>
        <p:nvSpPr>
          <p:cNvPr id="170" name="Cube 169">
            <a:extLst>
              <a:ext uri="{FF2B5EF4-FFF2-40B4-BE49-F238E27FC236}">
                <a16:creationId xmlns:a16="http://schemas.microsoft.com/office/drawing/2014/main" id="{747405EF-78A1-FC41-AE53-093DFE586915}"/>
              </a:ext>
            </a:extLst>
          </p:cNvPr>
          <p:cNvSpPr/>
          <p:nvPr/>
        </p:nvSpPr>
        <p:spPr>
          <a:xfrm>
            <a:off x="4764683" y="3219979"/>
            <a:ext cx="578194" cy="360727"/>
          </a:xfrm>
          <a:prstGeom prst="cube">
            <a:avLst>
              <a:gd name="adj" fmla="val 1449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MC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86425CF-B05C-7D4C-BD70-6C1332B194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3" t="6446" r="6767" b="16618"/>
          <a:stretch/>
        </p:blipFill>
        <p:spPr>
          <a:xfrm rot="21143306" flipH="1">
            <a:off x="3102653" y="3856245"/>
            <a:ext cx="740397" cy="836134"/>
          </a:xfrm>
          <a:prstGeom prst="rect">
            <a:avLst/>
          </a:prstGeom>
        </p:spPr>
      </p:pic>
      <p:sp>
        <p:nvSpPr>
          <p:cNvPr id="363" name="Freeform 362">
            <a:extLst>
              <a:ext uri="{FF2B5EF4-FFF2-40B4-BE49-F238E27FC236}">
                <a16:creationId xmlns:a16="http://schemas.microsoft.com/office/drawing/2014/main" id="{4B7AFCD1-5AAB-A540-99F3-17EA56E7CC0E}"/>
              </a:ext>
            </a:extLst>
          </p:cNvPr>
          <p:cNvSpPr/>
          <p:nvPr/>
        </p:nvSpPr>
        <p:spPr>
          <a:xfrm>
            <a:off x="4238252" y="2901477"/>
            <a:ext cx="524278" cy="1458439"/>
          </a:xfrm>
          <a:custGeom>
            <a:avLst/>
            <a:gdLst>
              <a:gd name="connsiteX0" fmla="*/ 994116 w 994116"/>
              <a:gd name="connsiteY0" fmla="*/ 0 h 2124221"/>
              <a:gd name="connsiteX1" fmla="*/ 886264 w 994116"/>
              <a:gd name="connsiteY1" fmla="*/ 140677 h 2124221"/>
              <a:gd name="connsiteX2" fmla="*/ 923778 w 994116"/>
              <a:gd name="connsiteY2" fmla="*/ 309489 h 2124221"/>
              <a:gd name="connsiteX3" fmla="*/ 886264 w 994116"/>
              <a:gd name="connsiteY3" fmla="*/ 618978 h 2124221"/>
              <a:gd name="connsiteX4" fmla="*/ 825304 w 994116"/>
              <a:gd name="connsiteY4" fmla="*/ 886264 h 2124221"/>
              <a:gd name="connsiteX5" fmla="*/ 787790 w 994116"/>
              <a:gd name="connsiteY5" fmla="*/ 1134794 h 2124221"/>
              <a:gd name="connsiteX6" fmla="*/ 501747 w 994116"/>
              <a:gd name="connsiteY6" fmla="*/ 1458350 h 2124221"/>
              <a:gd name="connsiteX7" fmla="*/ 117230 w 994116"/>
              <a:gd name="connsiteY7" fmla="*/ 1594338 h 2124221"/>
              <a:gd name="connsiteX8" fmla="*/ 0 w 994116"/>
              <a:gd name="connsiteY8" fmla="*/ 2124221 h 2124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4116" h="2124221">
                <a:moveTo>
                  <a:pt x="994116" y="0"/>
                </a:moveTo>
                <a:cubicBezTo>
                  <a:pt x="946051" y="44548"/>
                  <a:pt x="897987" y="89096"/>
                  <a:pt x="886264" y="140677"/>
                </a:cubicBezTo>
                <a:cubicBezTo>
                  <a:pt x="874541" y="192258"/>
                  <a:pt x="923778" y="229772"/>
                  <a:pt x="923778" y="309489"/>
                </a:cubicBezTo>
                <a:cubicBezTo>
                  <a:pt x="923778" y="389206"/>
                  <a:pt x="902676" y="522849"/>
                  <a:pt x="886264" y="618978"/>
                </a:cubicBezTo>
                <a:cubicBezTo>
                  <a:pt x="869852" y="715107"/>
                  <a:pt x="841716" y="800295"/>
                  <a:pt x="825304" y="886264"/>
                </a:cubicBezTo>
                <a:cubicBezTo>
                  <a:pt x="808892" y="972233"/>
                  <a:pt x="841716" y="1039446"/>
                  <a:pt x="787790" y="1134794"/>
                </a:cubicBezTo>
                <a:cubicBezTo>
                  <a:pt x="733864" y="1230142"/>
                  <a:pt x="613507" y="1381759"/>
                  <a:pt x="501747" y="1458350"/>
                </a:cubicBezTo>
                <a:cubicBezTo>
                  <a:pt x="389987" y="1534941"/>
                  <a:pt x="200854" y="1483360"/>
                  <a:pt x="117230" y="1594338"/>
                </a:cubicBezTo>
                <a:cubicBezTo>
                  <a:pt x="33605" y="1705317"/>
                  <a:pt x="16802" y="1914769"/>
                  <a:pt x="0" y="212422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353" name="Picture 352">
            <a:extLst>
              <a:ext uri="{FF2B5EF4-FFF2-40B4-BE49-F238E27FC236}">
                <a16:creationId xmlns:a16="http://schemas.microsoft.com/office/drawing/2014/main" id="{E81ABCC2-4162-4A44-846B-D122A93DBB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3" t="6446" r="6767" b="16618"/>
          <a:stretch/>
        </p:blipFill>
        <p:spPr>
          <a:xfrm rot="21143306" flipH="1">
            <a:off x="3885603" y="3901885"/>
            <a:ext cx="740397" cy="836134"/>
          </a:xfrm>
          <a:prstGeom prst="rect">
            <a:avLst/>
          </a:prstGeom>
        </p:spPr>
      </p:pic>
      <p:sp>
        <p:nvSpPr>
          <p:cNvPr id="23" name="Freeform 22">
            <a:extLst>
              <a:ext uri="{FF2B5EF4-FFF2-40B4-BE49-F238E27FC236}">
                <a16:creationId xmlns:a16="http://schemas.microsoft.com/office/drawing/2014/main" id="{5D875F8A-EEFE-5B45-AAA5-F0522B71A062}"/>
              </a:ext>
            </a:extLst>
          </p:cNvPr>
          <p:cNvSpPr/>
          <p:nvPr/>
        </p:nvSpPr>
        <p:spPr>
          <a:xfrm>
            <a:off x="4684239" y="3408633"/>
            <a:ext cx="444055" cy="994117"/>
          </a:xfrm>
          <a:custGeom>
            <a:avLst/>
            <a:gdLst>
              <a:gd name="connsiteX0" fmla="*/ 82984 w 444055"/>
              <a:gd name="connsiteY0" fmla="*/ 0 h 994117"/>
              <a:gd name="connsiteX1" fmla="*/ 7956 w 444055"/>
              <a:gd name="connsiteY1" fmla="*/ 150056 h 994117"/>
              <a:gd name="connsiteX2" fmla="*/ 251796 w 444055"/>
              <a:gd name="connsiteY2" fmla="*/ 365760 h 994117"/>
              <a:gd name="connsiteX3" fmla="*/ 378406 w 444055"/>
              <a:gd name="connsiteY3" fmla="*/ 492369 h 994117"/>
              <a:gd name="connsiteX4" fmla="*/ 444055 w 444055"/>
              <a:gd name="connsiteY4" fmla="*/ 994117 h 994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055" h="994117">
                <a:moveTo>
                  <a:pt x="82984" y="0"/>
                </a:moveTo>
                <a:cubicBezTo>
                  <a:pt x="31402" y="44548"/>
                  <a:pt x="-20179" y="89096"/>
                  <a:pt x="7956" y="150056"/>
                </a:cubicBezTo>
                <a:cubicBezTo>
                  <a:pt x="36091" y="211016"/>
                  <a:pt x="190054" y="308708"/>
                  <a:pt x="251796" y="365760"/>
                </a:cubicBezTo>
                <a:cubicBezTo>
                  <a:pt x="313538" y="422812"/>
                  <a:pt x="346363" y="387643"/>
                  <a:pt x="378406" y="492369"/>
                </a:cubicBezTo>
                <a:cubicBezTo>
                  <a:pt x="410449" y="597095"/>
                  <a:pt x="427252" y="795606"/>
                  <a:pt x="444055" y="99411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355" name="Picture 354">
            <a:extLst>
              <a:ext uri="{FF2B5EF4-FFF2-40B4-BE49-F238E27FC236}">
                <a16:creationId xmlns:a16="http://schemas.microsoft.com/office/drawing/2014/main" id="{62067ED1-8E8E-0344-938D-58F22FEF44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3" t="6446" r="6767" b="16618"/>
          <a:stretch/>
        </p:blipFill>
        <p:spPr>
          <a:xfrm rot="21143306" flipH="1">
            <a:off x="4669827" y="3886963"/>
            <a:ext cx="740397" cy="836134"/>
          </a:xfrm>
          <a:prstGeom prst="rect">
            <a:avLst/>
          </a:prstGeom>
        </p:spPr>
      </p:pic>
      <p:sp>
        <p:nvSpPr>
          <p:cNvPr id="348" name="Oval 347">
            <a:extLst>
              <a:ext uri="{FF2B5EF4-FFF2-40B4-BE49-F238E27FC236}">
                <a16:creationId xmlns:a16="http://schemas.microsoft.com/office/drawing/2014/main" id="{39392FF2-76A4-644E-AF00-F6E3584C392D}"/>
              </a:ext>
            </a:extLst>
          </p:cNvPr>
          <p:cNvSpPr/>
          <p:nvPr/>
        </p:nvSpPr>
        <p:spPr>
          <a:xfrm>
            <a:off x="61828" y="3801956"/>
            <a:ext cx="696686" cy="62547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b="1"/>
              <a:t>JB</a:t>
            </a:r>
          </a:p>
        </p:txBody>
      </p:sp>
      <p:sp>
        <p:nvSpPr>
          <p:cNvPr id="349" name="Oval 348">
            <a:extLst>
              <a:ext uri="{FF2B5EF4-FFF2-40B4-BE49-F238E27FC236}">
                <a16:creationId xmlns:a16="http://schemas.microsoft.com/office/drawing/2014/main" id="{3B090467-FF3B-4443-8AAB-B76B1EE5F009}"/>
              </a:ext>
            </a:extLst>
          </p:cNvPr>
          <p:cNvSpPr/>
          <p:nvPr/>
        </p:nvSpPr>
        <p:spPr>
          <a:xfrm>
            <a:off x="272143" y="1551440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4</a:t>
            </a:r>
          </a:p>
        </p:txBody>
      </p:sp>
      <p:sp>
        <p:nvSpPr>
          <p:cNvPr id="425" name="Can 424">
            <a:extLst>
              <a:ext uri="{FF2B5EF4-FFF2-40B4-BE49-F238E27FC236}">
                <a16:creationId xmlns:a16="http://schemas.microsoft.com/office/drawing/2014/main" id="{94D77D21-29F9-3A45-9082-8F84A4AA55E6}"/>
              </a:ext>
            </a:extLst>
          </p:cNvPr>
          <p:cNvSpPr/>
          <p:nvPr/>
        </p:nvSpPr>
        <p:spPr>
          <a:xfrm>
            <a:off x="11010579" y="5740972"/>
            <a:ext cx="363246" cy="434128"/>
          </a:xfrm>
          <a:prstGeom prst="can">
            <a:avLst>
              <a:gd name="adj" fmla="val 41767"/>
            </a:avLst>
          </a:prstGeom>
          <a:solidFill>
            <a:schemeClr val="tx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8" name="Can 447">
            <a:extLst>
              <a:ext uri="{FF2B5EF4-FFF2-40B4-BE49-F238E27FC236}">
                <a16:creationId xmlns:a16="http://schemas.microsoft.com/office/drawing/2014/main" id="{4A62798F-7FC4-2A4E-827F-59AEA78E1DFD}"/>
              </a:ext>
            </a:extLst>
          </p:cNvPr>
          <p:cNvSpPr/>
          <p:nvPr/>
        </p:nvSpPr>
        <p:spPr>
          <a:xfrm>
            <a:off x="8225175" y="5744790"/>
            <a:ext cx="363246" cy="434128"/>
          </a:xfrm>
          <a:prstGeom prst="can">
            <a:avLst>
              <a:gd name="adj" fmla="val 41767"/>
            </a:avLst>
          </a:prstGeom>
          <a:solidFill>
            <a:schemeClr val="tx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9" name="Freeform 448">
            <a:extLst>
              <a:ext uri="{FF2B5EF4-FFF2-40B4-BE49-F238E27FC236}">
                <a16:creationId xmlns:a16="http://schemas.microsoft.com/office/drawing/2014/main" id="{02D61ACE-C839-3446-81C7-2AC227D4311E}"/>
              </a:ext>
            </a:extLst>
          </p:cNvPr>
          <p:cNvSpPr/>
          <p:nvPr/>
        </p:nvSpPr>
        <p:spPr>
          <a:xfrm>
            <a:off x="8274725" y="4238658"/>
            <a:ext cx="423745" cy="757492"/>
          </a:xfrm>
          <a:custGeom>
            <a:avLst/>
            <a:gdLst>
              <a:gd name="connsiteX0" fmla="*/ 61231 w 423745"/>
              <a:gd name="connsiteY0" fmla="*/ 757492 h 757492"/>
              <a:gd name="connsiteX1" fmla="*/ 28768 w 423745"/>
              <a:gd name="connsiteY1" fmla="*/ 167731 h 757492"/>
              <a:gd name="connsiteX2" fmla="*/ 423745 w 423745"/>
              <a:gd name="connsiteY2" fmla="*/ 0 h 757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3745" h="757492">
                <a:moveTo>
                  <a:pt x="61231" y="757492"/>
                </a:moveTo>
                <a:cubicBezTo>
                  <a:pt x="14790" y="525736"/>
                  <a:pt x="-31651" y="293980"/>
                  <a:pt x="28768" y="167731"/>
                </a:cubicBezTo>
                <a:cubicBezTo>
                  <a:pt x="89187" y="41482"/>
                  <a:pt x="256466" y="20741"/>
                  <a:pt x="423745" y="0"/>
                </a:cubicBezTo>
              </a:path>
            </a:pathLst>
          </a:cu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0" name="Freeform 449">
            <a:extLst>
              <a:ext uri="{FF2B5EF4-FFF2-40B4-BE49-F238E27FC236}">
                <a16:creationId xmlns:a16="http://schemas.microsoft.com/office/drawing/2014/main" id="{E997FCE7-B9CF-F249-AD82-1E5AEF1EB4A9}"/>
              </a:ext>
            </a:extLst>
          </p:cNvPr>
          <p:cNvSpPr/>
          <p:nvPr/>
        </p:nvSpPr>
        <p:spPr>
          <a:xfrm flipH="1">
            <a:off x="10983238" y="4250368"/>
            <a:ext cx="423745" cy="757492"/>
          </a:xfrm>
          <a:custGeom>
            <a:avLst/>
            <a:gdLst>
              <a:gd name="connsiteX0" fmla="*/ 61231 w 423745"/>
              <a:gd name="connsiteY0" fmla="*/ 757492 h 757492"/>
              <a:gd name="connsiteX1" fmla="*/ 28768 w 423745"/>
              <a:gd name="connsiteY1" fmla="*/ 167731 h 757492"/>
              <a:gd name="connsiteX2" fmla="*/ 423745 w 423745"/>
              <a:gd name="connsiteY2" fmla="*/ 0 h 757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3745" h="757492">
                <a:moveTo>
                  <a:pt x="61231" y="757492"/>
                </a:moveTo>
                <a:cubicBezTo>
                  <a:pt x="14790" y="525736"/>
                  <a:pt x="-31651" y="293980"/>
                  <a:pt x="28768" y="167731"/>
                </a:cubicBezTo>
                <a:cubicBezTo>
                  <a:pt x="89187" y="41482"/>
                  <a:pt x="256466" y="20741"/>
                  <a:pt x="423745" y="0"/>
                </a:cubicBezTo>
              </a:path>
            </a:pathLst>
          </a:cu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6" name="Can 455">
            <a:extLst>
              <a:ext uri="{FF2B5EF4-FFF2-40B4-BE49-F238E27FC236}">
                <a16:creationId xmlns:a16="http://schemas.microsoft.com/office/drawing/2014/main" id="{26CD1CA9-3487-A549-8307-97C6C722342A}"/>
              </a:ext>
            </a:extLst>
          </p:cNvPr>
          <p:cNvSpPr/>
          <p:nvPr/>
        </p:nvSpPr>
        <p:spPr>
          <a:xfrm>
            <a:off x="6451095" y="5623772"/>
            <a:ext cx="188032" cy="180685"/>
          </a:xfrm>
          <a:prstGeom prst="can">
            <a:avLst>
              <a:gd name="adj" fmla="val 36049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7" name="Can 456">
            <a:extLst>
              <a:ext uri="{FF2B5EF4-FFF2-40B4-BE49-F238E27FC236}">
                <a16:creationId xmlns:a16="http://schemas.microsoft.com/office/drawing/2014/main" id="{2C9A4472-0ED7-5E4A-BF4E-FD9963C451A1}"/>
              </a:ext>
            </a:extLst>
          </p:cNvPr>
          <p:cNvSpPr/>
          <p:nvPr/>
        </p:nvSpPr>
        <p:spPr>
          <a:xfrm>
            <a:off x="6891245" y="5623271"/>
            <a:ext cx="188032" cy="180685"/>
          </a:xfrm>
          <a:prstGeom prst="can">
            <a:avLst>
              <a:gd name="adj" fmla="val 36049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8" name="Can 457">
            <a:extLst>
              <a:ext uri="{FF2B5EF4-FFF2-40B4-BE49-F238E27FC236}">
                <a16:creationId xmlns:a16="http://schemas.microsoft.com/office/drawing/2014/main" id="{C41B37FE-F78A-7847-A93A-6F6F57BEA307}"/>
              </a:ext>
            </a:extLst>
          </p:cNvPr>
          <p:cNvSpPr/>
          <p:nvPr/>
        </p:nvSpPr>
        <p:spPr>
          <a:xfrm>
            <a:off x="6489527" y="5433389"/>
            <a:ext cx="111805" cy="243314"/>
          </a:xfrm>
          <a:prstGeom prst="can">
            <a:avLst>
              <a:gd name="adj" fmla="val 35714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9" name="Can 458">
            <a:extLst>
              <a:ext uri="{FF2B5EF4-FFF2-40B4-BE49-F238E27FC236}">
                <a16:creationId xmlns:a16="http://schemas.microsoft.com/office/drawing/2014/main" id="{00D039F1-47BD-ED4A-870B-8ADF73E01FB8}"/>
              </a:ext>
            </a:extLst>
          </p:cNvPr>
          <p:cNvSpPr/>
          <p:nvPr/>
        </p:nvSpPr>
        <p:spPr>
          <a:xfrm>
            <a:off x="6929358" y="5429026"/>
            <a:ext cx="111805" cy="243314"/>
          </a:xfrm>
          <a:prstGeom prst="can">
            <a:avLst>
              <a:gd name="adj" fmla="val 35714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0" name="Cube 459">
            <a:extLst>
              <a:ext uri="{FF2B5EF4-FFF2-40B4-BE49-F238E27FC236}">
                <a16:creationId xmlns:a16="http://schemas.microsoft.com/office/drawing/2014/main" id="{B09075CD-4F5E-B24C-A154-314D8FEE64E9}"/>
              </a:ext>
            </a:extLst>
          </p:cNvPr>
          <p:cNvSpPr/>
          <p:nvPr/>
        </p:nvSpPr>
        <p:spPr>
          <a:xfrm>
            <a:off x="6665099" y="5197568"/>
            <a:ext cx="188032" cy="564409"/>
          </a:xfrm>
          <a:prstGeom prst="cube">
            <a:avLst>
              <a:gd name="adj" fmla="val 107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1" name="Cube 460">
            <a:extLst>
              <a:ext uri="{FF2B5EF4-FFF2-40B4-BE49-F238E27FC236}">
                <a16:creationId xmlns:a16="http://schemas.microsoft.com/office/drawing/2014/main" id="{E5A7B052-8E2F-434B-B0A0-0ABECCAD0F13}"/>
              </a:ext>
            </a:extLst>
          </p:cNvPr>
          <p:cNvSpPr/>
          <p:nvPr/>
        </p:nvSpPr>
        <p:spPr>
          <a:xfrm>
            <a:off x="6630230" y="5316514"/>
            <a:ext cx="261014" cy="188776"/>
          </a:xfrm>
          <a:prstGeom prst="cube">
            <a:avLst>
              <a:gd name="adj" fmla="val 547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2" name="Cube 461">
            <a:extLst>
              <a:ext uri="{FF2B5EF4-FFF2-40B4-BE49-F238E27FC236}">
                <a16:creationId xmlns:a16="http://schemas.microsoft.com/office/drawing/2014/main" id="{9EAEDA08-36C6-D249-A640-62AE95781401}"/>
              </a:ext>
            </a:extLst>
          </p:cNvPr>
          <p:cNvSpPr/>
          <p:nvPr/>
        </p:nvSpPr>
        <p:spPr>
          <a:xfrm>
            <a:off x="6526188" y="4703596"/>
            <a:ext cx="479624" cy="674341"/>
          </a:xfrm>
          <a:prstGeom prst="cube">
            <a:avLst>
              <a:gd name="adj" fmla="val 547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463" name="Picture 462">
            <a:extLst>
              <a:ext uri="{FF2B5EF4-FFF2-40B4-BE49-F238E27FC236}">
                <a16:creationId xmlns:a16="http://schemas.microsoft.com/office/drawing/2014/main" id="{D6232D37-5761-104E-BBE3-4E5ECDECE1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9" t="17208" b="36761"/>
          <a:stretch/>
        </p:blipFill>
        <p:spPr>
          <a:xfrm rot="21136587">
            <a:off x="9332670" y="5410186"/>
            <a:ext cx="1052839" cy="546986"/>
          </a:xfrm>
          <a:prstGeom prst="rect">
            <a:avLst/>
          </a:prstGeom>
        </p:spPr>
      </p:pic>
      <p:pic>
        <p:nvPicPr>
          <p:cNvPr id="464" name="Picture 463">
            <a:extLst>
              <a:ext uri="{FF2B5EF4-FFF2-40B4-BE49-F238E27FC236}">
                <a16:creationId xmlns:a16="http://schemas.microsoft.com/office/drawing/2014/main" id="{184157A2-F0E0-F843-9FC7-3A9782CFCA7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73" t="68337"/>
          <a:stretch/>
        </p:blipFill>
        <p:spPr>
          <a:xfrm rot="20677638">
            <a:off x="10112005" y="4657313"/>
            <a:ext cx="819416" cy="365931"/>
          </a:xfrm>
          <a:prstGeom prst="rect">
            <a:avLst/>
          </a:prstGeom>
        </p:spPr>
      </p:pic>
      <p:pic>
        <p:nvPicPr>
          <p:cNvPr id="465" name="Picture 464">
            <a:extLst>
              <a:ext uri="{FF2B5EF4-FFF2-40B4-BE49-F238E27FC236}">
                <a16:creationId xmlns:a16="http://schemas.microsoft.com/office/drawing/2014/main" id="{27540637-AB92-B544-A2D4-D45745DA3BB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4" t="16096" r="16695" b="17206"/>
          <a:stretch/>
        </p:blipFill>
        <p:spPr>
          <a:xfrm rot="407064">
            <a:off x="8719421" y="4836362"/>
            <a:ext cx="453624" cy="421616"/>
          </a:xfrm>
          <a:prstGeom prst="rect">
            <a:avLst/>
          </a:prstGeom>
        </p:spPr>
      </p:pic>
      <p:sp>
        <p:nvSpPr>
          <p:cNvPr id="466" name="TextBox 465">
            <a:extLst>
              <a:ext uri="{FF2B5EF4-FFF2-40B4-BE49-F238E27FC236}">
                <a16:creationId xmlns:a16="http://schemas.microsoft.com/office/drawing/2014/main" id="{C7535367-C910-9F4C-8767-219A529D6CB6}"/>
              </a:ext>
            </a:extLst>
          </p:cNvPr>
          <p:cNvSpPr txBox="1"/>
          <p:nvPr/>
        </p:nvSpPr>
        <p:spPr>
          <a:xfrm>
            <a:off x="8832850" y="5216284"/>
            <a:ext cx="7080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Adapter</a:t>
            </a:r>
          </a:p>
        </p:txBody>
      </p:sp>
      <p:sp>
        <p:nvSpPr>
          <p:cNvPr id="467" name="TextBox 466">
            <a:extLst>
              <a:ext uri="{FF2B5EF4-FFF2-40B4-BE49-F238E27FC236}">
                <a16:creationId xmlns:a16="http://schemas.microsoft.com/office/drawing/2014/main" id="{5B5B47B9-73B5-A241-A395-10D706F6E1A6}"/>
              </a:ext>
            </a:extLst>
          </p:cNvPr>
          <p:cNvSpPr txBox="1"/>
          <p:nvPr/>
        </p:nvSpPr>
        <p:spPr>
          <a:xfrm>
            <a:off x="10257005" y="5004847"/>
            <a:ext cx="9590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Fast Conn**</a:t>
            </a:r>
          </a:p>
        </p:txBody>
      </p:sp>
      <p:sp>
        <p:nvSpPr>
          <p:cNvPr id="468" name="TextBox 467">
            <a:extLst>
              <a:ext uri="{FF2B5EF4-FFF2-40B4-BE49-F238E27FC236}">
                <a16:creationId xmlns:a16="http://schemas.microsoft.com/office/drawing/2014/main" id="{915E8B16-7183-1841-8E8E-D2F23C5021CD}"/>
              </a:ext>
            </a:extLst>
          </p:cNvPr>
          <p:cNvSpPr txBox="1"/>
          <p:nvPr/>
        </p:nvSpPr>
        <p:spPr>
          <a:xfrm>
            <a:off x="9534698" y="5855224"/>
            <a:ext cx="7946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Pigtail*</a:t>
            </a:r>
          </a:p>
        </p:txBody>
      </p:sp>
      <p:sp>
        <p:nvSpPr>
          <p:cNvPr id="469" name="Freeform 468">
            <a:extLst>
              <a:ext uri="{FF2B5EF4-FFF2-40B4-BE49-F238E27FC236}">
                <a16:creationId xmlns:a16="http://schemas.microsoft.com/office/drawing/2014/main" id="{27ED943C-A38F-CD4F-AF07-5B837C1834B9}"/>
              </a:ext>
            </a:extLst>
          </p:cNvPr>
          <p:cNvSpPr/>
          <p:nvPr/>
        </p:nvSpPr>
        <p:spPr>
          <a:xfrm>
            <a:off x="6382503" y="4853830"/>
            <a:ext cx="232115" cy="598842"/>
          </a:xfrm>
          <a:custGeom>
            <a:avLst/>
            <a:gdLst>
              <a:gd name="connsiteX0" fmla="*/ 127811 w 232115"/>
              <a:gd name="connsiteY0" fmla="*/ 592216 h 592216"/>
              <a:gd name="connsiteX1" fmla="*/ 2646 w 232115"/>
              <a:gd name="connsiteY1" fmla="*/ 81125 h 592216"/>
              <a:gd name="connsiteX2" fmla="*/ 232115 w 232115"/>
              <a:gd name="connsiteY2" fmla="*/ 8112 h 592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115" h="592216">
                <a:moveTo>
                  <a:pt x="127811" y="592216"/>
                </a:moveTo>
                <a:cubicBezTo>
                  <a:pt x="56536" y="385346"/>
                  <a:pt x="-14738" y="178476"/>
                  <a:pt x="2646" y="81125"/>
                </a:cubicBezTo>
                <a:cubicBezTo>
                  <a:pt x="20030" y="-16226"/>
                  <a:pt x="126072" y="-4057"/>
                  <a:pt x="232115" y="8112"/>
                </a:cubicBezTo>
              </a:path>
            </a:pathLst>
          </a:cu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0" name="Freeform 469">
            <a:extLst>
              <a:ext uri="{FF2B5EF4-FFF2-40B4-BE49-F238E27FC236}">
                <a16:creationId xmlns:a16="http://schemas.microsoft.com/office/drawing/2014/main" id="{DCFD58CE-435B-514E-AA7A-58A1ECC47BE0}"/>
              </a:ext>
            </a:extLst>
          </p:cNvPr>
          <p:cNvSpPr/>
          <p:nvPr/>
        </p:nvSpPr>
        <p:spPr>
          <a:xfrm>
            <a:off x="6435346" y="5015429"/>
            <a:ext cx="182749" cy="437243"/>
          </a:xfrm>
          <a:custGeom>
            <a:avLst/>
            <a:gdLst>
              <a:gd name="connsiteX0" fmla="*/ 102783 w 182749"/>
              <a:gd name="connsiteY0" fmla="*/ 423663 h 423663"/>
              <a:gd name="connsiteX1" fmla="*/ 1956 w 182749"/>
              <a:gd name="connsiteY1" fmla="*/ 62075 h 423663"/>
              <a:gd name="connsiteX2" fmla="*/ 182749 w 182749"/>
              <a:gd name="connsiteY2" fmla="*/ 2970 h 423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749" h="423663">
                <a:moveTo>
                  <a:pt x="102783" y="423663"/>
                </a:moveTo>
                <a:cubicBezTo>
                  <a:pt x="45705" y="277926"/>
                  <a:pt x="-11372" y="132190"/>
                  <a:pt x="1956" y="62075"/>
                </a:cubicBezTo>
                <a:cubicBezTo>
                  <a:pt x="15284" y="-8040"/>
                  <a:pt x="99016" y="-2535"/>
                  <a:pt x="182749" y="297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1" name="Freeform 470">
            <a:extLst>
              <a:ext uri="{FF2B5EF4-FFF2-40B4-BE49-F238E27FC236}">
                <a16:creationId xmlns:a16="http://schemas.microsoft.com/office/drawing/2014/main" id="{B2A34206-FFBC-604A-8092-C1E36EFDA100}"/>
              </a:ext>
            </a:extLst>
          </p:cNvPr>
          <p:cNvSpPr/>
          <p:nvPr/>
        </p:nvSpPr>
        <p:spPr>
          <a:xfrm>
            <a:off x="6502466" y="5174854"/>
            <a:ext cx="105199" cy="281445"/>
          </a:xfrm>
          <a:custGeom>
            <a:avLst/>
            <a:gdLst>
              <a:gd name="connsiteX0" fmla="*/ 63477 w 105199"/>
              <a:gd name="connsiteY0" fmla="*/ 267714 h 267714"/>
              <a:gd name="connsiteX1" fmla="*/ 895 w 105199"/>
              <a:gd name="connsiteY1" fmla="*/ 55629 h 267714"/>
              <a:gd name="connsiteX2" fmla="*/ 105199 w 105199"/>
              <a:gd name="connsiteY2" fmla="*/ 0 h 26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5199" h="267714">
                <a:moveTo>
                  <a:pt x="63477" y="267714"/>
                </a:moveTo>
                <a:cubicBezTo>
                  <a:pt x="28709" y="183981"/>
                  <a:pt x="-6059" y="100248"/>
                  <a:pt x="895" y="55629"/>
                </a:cubicBezTo>
                <a:cubicBezTo>
                  <a:pt x="7849" y="11010"/>
                  <a:pt x="56524" y="5505"/>
                  <a:pt x="105199" y="0"/>
                </a:cubicBezTo>
              </a:path>
            </a:pathLst>
          </a:cu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2" name="Cube 471">
            <a:extLst>
              <a:ext uri="{FF2B5EF4-FFF2-40B4-BE49-F238E27FC236}">
                <a16:creationId xmlns:a16="http://schemas.microsoft.com/office/drawing/2014/main" id="{BA3CB9BF-A30A-B342-8448-1EDB7740E378}"/>
              </a:ext>
            </a:extLst>
          </p:cNvPr>
          <p:cNvSpPr/>
          <p:nvPr/>
        </p:nvSpPr>
        <p:spPr>
          <a:xfrm>
            <a:off x="6591990" y="4818764"/>
            <a:ext cx="93101" cy="71149"/>
          </a:xfrm>
          <a:prstGeom prst="cube">
            <a:avLst>
              <a:gd name="adj" fmla="val 24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3" name="Cube 472">
            <a:extLst>
              <a:ext uri="{FF2B5EF4-FFF2-40B4-BE49-F238E27FC236}">
                <a16:creationId xmlns:a16="http://schemas.microsoft.com/office/drawing/2014/main" id="{974DA315-BBB8-104C-99CF-ADBBC67BC277}"/>
              </a:ext>
            </a:extLst>
          </p:cNvPr>
          <p:cNvSpPr/>
          <p:nvPr/>
        </p:nvSpPr>
        <p:spPr>
          <a:xfrm>
            <a:off x="6651985" y="4800138"/>
            <a:ext cx="179960" cy="115378"/>
          </a:xfrm>
          <a:prstGeom prst="cube">
            <a:avLst>
              <a:gd name="adj" fmla="val 24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4" name="Cube 473">
            <a:extLst>
              <a:ext uri="{FF2B5EF4-FFF2-40B4-BE49-F238E27FC236}">
                <a16:creationId xmlns:a16="http://schemas.microsoft.com/office/drawing/2014/main" id="{C1508AA6-DA36-9747-BF37-5B0D7F0DC434}"/>
              </a:ext>
            </a:extLst>
          </p:cNvPr>
          <p:cNvSpPr/>
          <p:nvPr/>
        </p:nvSpPr>
        <p:spPr>
          <a:xfrm>
            <a:off x="6586061" y="4974375"/>
            <a:ext cx="93101" cy="71149"/>
          </a:xfrm>
          <a:prstGeom prst="cube">
            <a:avLst>
              <a:gd name="adj" fmla="val 24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5" name="Cube 474">
            <a:extLst>
              <a:ext uri="{FF2B5EF4-FFF2-40B4-BE49-F238E27FC236}">
                <a16:creationId xmlns:a16="http://schemas.microsoft.com/office/drawing/2014/main" id="{4FC4547F-3C33-5242-9BE7-4196508A0C3C}"/>
              </a:ext>
            </a:extLst>
          </p:cNvPr>
          <p:cNvSpPr/>
          <p:nvPr/>
        </p:nvSpPr>
        <p:spPr>
          <a:xfrm>
            <a:off x="6646056" y="4955749"/>
            <a:ext cx="179960" cy="115378"/>
          </a:xfrm>
          <a:prstGeom prst="cube">
            <a:avLst>
              <a:gd name="adj" fmla="val 24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6" name="Cube 475">
            <a:extLst>
              <a:ext uri="{FF2B5EF4-FFF2-40B4-BE49-F238E27FC236}">
                <a16:creationId xmlns:a16="http://schemas.microsoft.com/office/drawing/2014/main" id="{429F8DEC-2AF2-6644-922A-767AC7B61761}"/>
              </a:ext>
            </a:extLst>
          </p:cNvPr>
          <p:cNvSpPr/>
          <p:nvPr/>
        </p:nvSpPr>
        <p:spPr>
          <a:xfrm>
            <a:off x="6584203" y="5123887"/>
            <a:ext cx="93101" cy="71149"/>
          </a:xfrm>
          <a:prstGeom prst="cube">
            <a:avLst>
              <a:gd name="adj" fmla="val 24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7" name="Cube 476">
            <a:extLst>
              <a:ext uri="{FF2B5EF4-FFF2-40B4-BE49-F238E27FC236}">
                <a16:creationId xmlns:a16="http://schemas.microsoft.com/office/drawing/2014/main" id="{0A2E3745-2847-ED42-B5E2-7F8299202F96}"/>
              </a:ext>
            </a:extLst>
          </p:cNvPr>
          <p:cNvSpPr/>
          <p:nvPr/>
        </p:nvSpPr>
        <p:spPr>
          <a:xfrm>
            <a:off x="6644198" y="5105261"/>
            <a:ext cx="179960" cy="115378"/>
          </a:xfrm>
          <a:prstGeom prst="cube">
            <a:avLst>
              <a:gd name="adj" fmla="val 24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8" name="Cube 477">
            <a:extLst>
              <a:ext uri="{FF2B5EF4-FFF2-40B4-BE49-F238E27FC236}">
                <a16:creationId xmlns:a16="http://schemas.microsoft.com/office/drawing/2014/main" id="{253A2C48-5CFE-FF49-83A9-1AC52D806C58}"/>
              </a:ext>
            </a:extLst>
          </p:cNvPr>
          <p:cNvSpPr/>
          <p:nvPr/>
        </p:nvSpPr>
        <p:spPr>
          <a:xfrm>
            <a:off x="6804262" y="4823522"/>
            <a:ext cx="93101" cy="71149"/>
          </a:xfrm>
          <a:prstGeom prst="cube">
            <a:avLst>
              <a:gd name="adj" fmla="val 24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9" name="Cube 478">
            <a:extLst>
              <a:ext uri="{FF2B5EF4-FFF2-40B4-BE49-F238E27FC236}">
                <a16:creationId xmlns:a16="http://schemas.microsoft.com/office/drawing/2014/main" id="{00A8EE63-25B8-A549-B0DC-AADEE789197C}"/>
              </a:ext>
            </a:extLst>
          </p:cNvPr>
          <p:cNvSpPr/>
          <p:nvPr/>
        </p:nvSpPr>
        <p:spPr>
          <a:xfrm>
            <a:off x="6798333" y="4979133"/>
            <a:ext cx="93101" cy="71149"/>
          </a:xfrm>
          <a:prstGeom prst="cube">
            <a:avLst>
              <a:gd name="adj" fmla="val 24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0" name="Cube 479">
            <a:extLst>
              <a:ext uri="{FF2B5EF4-FFF2-40B4-BE49-F238E27FC236}">
                <a16:creationId xmlns:a16="http://schemas.microsoft.com/office/drawing/2014/main" id="{4492E049-205B-9F4E-B784-4CB60B1B24D9}"/>
              </a:ext>
            </a:extLst>
          </p:cNvPr>
          <p:cNvSpPr/>
          <p:nvPr/>
        </p:nvSpPr>
        <p:spPr>
          <a:xfrm>
            <a:off x="6796475" y="5128645"/>
            <a:ext cx="93101" cy="71149"/>
          </a:xfrm>
          <a:prstGeom prst="cube">
            <a:avLst>
              <a:gd name="adj" fmla="val 24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1" name="Freeform 480">
            <a:extLst>
              <a:ext uri="{FF2B5EF4-FFF2-40B4-BE49-F238E27FC236}">
                <a16:creationId xmlns:a16="http://schemas.microsoft.com/office/drawing/2014/main" id="{8322AD40-6E01-994C-9C2C-680B2E1A1774}"/>
              </a:ext>
            </a:extLst>
          </p:cNvPr>
          <p:cNvSpPr/>
          <p:nvPr/>
        </p:nvSpPr>
        <p:spPr>
          <a:xfrm>
            <a:off x="6882339" y="4864371"/>
            <a:ext cx="239378" cy="581675"/>
          </a:xfrm>
          <a:custGeom>
            <a:avLst/>
            <a:gdLst>
              <a:gd name="connsiteX0" fmla="*/ 163410 w 270676"/>
              <a:gd name="connsiteY0" fmla="*/ 581675 h 581675"/>
              <a:gd name="connsiteX1" fmla="*/ 264238 w 270676"/>
              <a:gd name="connsiteY1" fmla="*/ 84492 h 581675"/>
              <a:gd name="connsiteX2" fmla="*/ 0 w 270676"/>
              <a:gd name="connsiteY2" fmla="*/ 4525 h 581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0676" h="581675">
                <a:moveTo>
                  <a:pt x="163410" y="581675"/>
                </a:moveTo>
                <a:cubicBezTo>
                  <a:pt x="227441" y="381179"/>
                  <a:pt x="291473" y="180684"/>
                  <a:pt x="264238" y="84492"/>
                </a:cubicBezTo>
                <a:cubicBezTo>
                  <a:pt x="237003" y="-11700"/>
                  <a:pt x="118501" y="-3588"/>
                  <a:pt x="0" y="4525"/>
                </a:cubicBezTo>
              </a:path>
            </a:pathLst>
          </a:cu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2" name="Freeform 481">
            <a:extLst>
              <a:ext uri="{FF2B5EF4-FFF2-40B4-BE49-F238E27FC236}">
                <a16:creationId xmlns:a16="http://schemas.microsoft.com/office/drawing/2014/main" id="{C6C28BA1-5000-1A42-BBEF-AC83297EBD7C}"/>
              </a:ext>
            </a:extLst>
          </p:cNvPr>
          <p:cNvSpPr/>
          <p:nvPr/>
        </p:nvSpPr>
        <p:spPr>
          <a:xfrm>
            <a:off x="6885816" y="5011910"/>
            <a:ext cx="181026" cy="434136"/>
          </a:xfrm>
          <a:custGeom>
            <a:avLst/>
            <a:gdLst>
              <a:gd name="connsiteX0" fmla="*/ 156457 w 236662"/>
              <a:gd name="connsiteY0" fmla="*/ 434136 h 434136"/>
              <a:gd name="connsiteX1" fmla="*/ 229470 w 236662"/>
              <a:gd name="connsiteY1" fmla="*/ 55164 h 434136"/>
              <a:gd name="connsiteX2" fmla="*/ 0 w 236662"/>
              <a:gd name="connsiteY2" fmla="*/ 9966 h 43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6662" h="434136">
                <a:moveTo>
                  <a:pt x="156457" y="434136"/>
                </a:moveTo>
                <a:cubicBezTo>
                  <a:pt x="206001" y="279997"/>
                  <a:pt x="255546" y="125859"/>
                  <a:pt x="229470" y="55164"/>
                </a:cubicBezTo>
                <a:cubicBezTo>
                  <a:pt x="203394" y="-15531"/>
                  <a:pt x="101697" y="-2783"/>
                  <a:pt x="0" y="9966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3" name="Freeform 482">
            <a:extLst>
              <a:ext uri="{FF2B5EF4-FFF2-40B4-BE49-F238E27FC236}">
                <a16:creationId xmlns:a16="http://schemas.microsoft.com/office/drawing/2014/main" id="{9743D9ED-DCD8-B247-825F-A2793A7E2421}"/>
              </a:ext>
            </a:extLst>
          </p:cNvPr>
          <p:cNvSpPr/>
          <p:nvPr/>
        </p:nvSpPr>
        <p:spPr>
          <a:xfrm>
            <a:off x="6875644" y="5160903"/>
            <a:ext cx="138903" cy="285143"/>
          </a:xfrm>
          <a:custGeom>
            <a:avLst/>
            <a:gdLst>
              <a:gd name="connsiteX0" fmla="*/ 132119 w 184367"/>
              <a:gd name="connsiteY0" fmla="*/ 267714 h 267714"/>
              <a:gd name="connsiteX1" fmla="*/ 177318 w 184367"/>
              <a:gd name="connsiteY1" fmla="*/ 45199 h 267714"/>
              <a:gd name="connsiteX2" fmla="*/ 0 w 184367"/>
              <a:gd name="connsiteY2" fmla="*/ 0 h 26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4367" h="267714">
                <a:moveTo>
                  <a:pt x="132119" y="267714"/>
                </a:moveTo>
                <a:cubicBezTo>
                  <a:pt x="165728" y="178766"/>
                  <a:pt x="199338" y="89818"/>
                  <a:pt x="177318" y="45199"/>
                </a:cubicBezTo>
                <a:cubicBezTo>
                  <a:pt x="155298" y="580"/>
                  <a:pt x="77649" y="290"/>
                  <a:pt x="0" y="0"/>
                </a:cubicBezTo>
              </a:path>
            </a:pathLst>
          </a:cu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484" name="Group 483">
            <a:extLst>
              <a:ext uri="{FF2B5EF4-FFF2-40B4-BE49-F238E27FC236}">
                <a16:creationId xmlns:a16="http://schemas.microsoft.com/office/drawing/2014/main" id="{F083688A-91F6-0F49-8CDE-BA919BD0F5F9}"/>
              </a:ext>
            </a:extLst>
          </p:cNvPr>
          <p:cNvGrpSpPr/>
          <p:nvPr/>
        </p:nvGrpSpPr>
        <p:grpSpPr>
          <a:xfrm>
            <a:off x="8656376" y="4111278"/>
            <a:ext cx="989443" cy="261632"/>
            <a:chOff x="8335396" y="6411451"/>
            <a:chExt cx="989443" cy="261632"/>
          </a:xfrm>
        </p:grpSpPr>
        <p:sp>
          <p:nvSpPr>
            <p:cNvPr id="485" name="Trapezoid 484">
              <a:extLst>
                <a:ext uri="{FF2B5EF4-FFF2-40B4-BE49-F238E27FC236}">
                  <a16:creationId xmlns:a16="http://schemas.microsoft.com/office/drawing/2014/main" id="{1BEE394F-034C-9B41-92B9-10B3EAE10C4E}"/>
                </a:ext>
              </a:extLst>
            </p:cNvPr>
            <p:cNvSpPr/>
            <p:nvPr/>
          </p:nvSpPr>
          <p:spPr>
            <a:xfrm rot="16200000">
              <a:off x="8504878" y="6288615"/>
              <a:ext cx="168342" cy="507305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86" name="Rectangle 485">
              <a:extLst>
                <a:ext uri="{FF2B5EF4-FFF2-40B4-BE49-F238E27FC236}">
                  <a16:creationId xmlns:a16="http://schemas.microsoft.com/office/drawing/2014/main" id="{4CBC80B2-82EB-5F4A-BFD8-62CE59649CC5}"/>
                </a:ext>
              </a:extLst>
            </p:cNvPr>
            <p:cNvSpPr/>
            <p:nvPr/>
          </p:nvSpPr>
          <p:spPr>
            <a:xfrm>
              <a:off x="8848428" y="6411451"/>
              <a:ext cx="476411" cy="26163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487" name="Group 486">
            <a:extLst>
              <a:ext uri="{FF2B5EF4-FFF2-40B4-BE49-F238E27FC236}">
                <a16:creationId xmlns:a16="http://schemas.microsoft.com/office/drawing/2014/main" id="{985B4832-4244-D748-8DDD-015719787311}"/>
              </a:ext>
            </a:extLst>
          </p:cNvPr>
          <p:cNvGrpSpPr/>
          <p:nvPr/>
        </p:nvGrpSpPr>
        <p:grpSpPr>
          <a:xfrm flipH="1">
            <a:off x="10032091" y="4111278"/>
            <a:ext cx="989443" cy="261632"/>
            <a:chOff x="8335396" y="6411451"/>
            <a:chExt cx="989443" cy="261632"/>
          </a:xfrm>
        </p:grpSpPr>
        <p:sp>
          <p:nvSpPr>
            <p:cNvPr id="488" name="Trapezoid 487">
              <a:extLst>
                <a:ext uri="{FF2B5EF4-FFF2-40B4-BE49-F238E27FC236}">
                  <a16:creationId xmlns:a16="http://schemas.microsoft.com/office/drawing/2014/main" id="{DDA33F4E-1033-194E-ADEA-4AFA7523DDB1}"/>
                </a:ext>
              </a:extLst>
            </p:cNvPr>
            <p:cNvSpPr/>
            <p:nvPr/>
          </p:nvSpPr>
          <p:spPr>
            <a:xfrm rot="16200000">
              <a:off x="8504878" y="6288615"/>
              <a:ext cx="168342" cy="507305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89" name="Rectangle 488">
              <a:extLst>
                <a:ext uri="{FF2B5EF4-FFF2-40B4-BE49-F238E27FC236}">
                  <a16:creationId xmlns:a16="http://schemas.microsoft.com/office/drawing/2014/main" id="{E1B41BA3-B58B-3A49-8E5D-3829DF1D2970}"/>
                </a:ext>
              </a:extLst>
            </p:cNvPr>
            <p:cNvSpPr/>
            <p:nvPr/>
          </p:nvSpPr>
          <p:spPr>
            <a:xfrm>
              <a:off x="8848428" y="6411451"/>
              <a:ext cx="476411" cy="26163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490" name="Rectangle 489">
            <a:extLst>
              <a:ext uri="{FF2B5EF4-FFF2-40B4-BE49-F238E27FC236}">
                <a16:creationId xmlns:a16="http://schemas.microsoft.com/office/drawing/2014/main" id="{F658B7E7-1AC2-DF46-9656-F94AFCD67BA0}"/>
              </a:ext>
            </a:extLst>
          </p:cNvPr>
          <p:cNvSpPr/>
          <p:nvPr/>
        </p:nvSpPr>
        <p:spPr>
          <a:xfrm>
            <a:off x="9489405" y="4051041"/>
            <a:ext cx="706909" cy="3821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493" name="Straight Arrow Connector 492">
            <a:extLst>
              <a:ext uri="{FF2B5EF4-FFF2-40B4-BE49-F238E27FC236}">
                <a16:creationId xmlns:a16="http://schemas.microsoft.com/office/drawing/2014/main" id="{32AED869-D7D0-E741-ACB0-5A68DEC5C330}"/>
              </a:ext>
            </a:extLst>
          </p:cNvPr>
          <p:cNvCxnSpPr>
            <a:cxnSpLocks/>
          </p:cNvCxnSpPr>
          <p:nvPr/>
        </p:nvCxnSpPr>
        <p:spPr>
          <a:xfrm flipH="1">
            <a:off x="10348943" y="4254559"/>
            <a:ext cx="61409" cy="5640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4" name="Straight Arrow Connector 493">
            <a:extLst>
              <a:ext uri="{FF2B5EF4-FFF2-40B4-BE49-F238E27FC236}">
                <a16:creationId xmlns:a16="http://schemas.microsoft.com/office/drawing/2014/main" id="{09A81029-E894-F141-ABB1-F977183834FB}"/>
              </a:ext>
            </a:extLst>
          </p:cNvPr>
          <p:cNvCxnSpPr>
            <a:cxnSpLocks/>
          </p:cNvCxnSpPr>
          <p:nvPr/>
        </p:nvCxnSpPr>
        <p:spPr>
          <a:xfrm flipH="1">
            <a:off x="9159866" y="4260638"/>
            <a:ext cx="631827" cy="6560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5" name="Straight Arrow Connector 494">
            <a:extLst>
              <a:ext uri="{FF2B5EF4-FFF2-40B4-BE49-F238E27FC236}">
                <a16:creationId xmlns:a16="http://schemas.microsoft.com/office/drawing/2014/main" id="{202F1D2E-90D2-2E45-B6CD-DCBA4F3D0A8E}"/>
              </a:ext>
            </a:extLst>
          </p:cNvPr>
          <p:cNvCxnSpPr>
            <a:cxnSpLocks/>
          </p:cNvCxnSpPr>
          <p:nvPr/>
        </p:nvCxnSpPr>
        <p:spPr>
          <a:xfrm>
            <a:off x="9294210" y="4260638"/>
            <a:ext cx="1054733" cy="5580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6" name="Straight Arrow Connector 495">
            <a:extLst>
              <a:ext uri="{FF2B5EF4-FFF2-40B4-BE49-F238E27FC236}">
                <a16:creationId xmlns:a16="http://schemas.microsoft.com/office/drawing/2014/main" id="{54B7B1EE-5187-5E43-8464-9E2BABB88378}"/>
              </a:ext>
            </a:extLst>
          </p:cNvPr>
          <p:cNvCxnSpPr>
            <a:cxnSpLocks/>
          </p:cNvCxnSpPr>
          <p:nvPr/>
        </p:nvCxnSpPr>
        <p:spPr>
          <a:xfrm>
            <a:off x="9294210" y="4262378"/>
            <a:ext cx="533189" cy="130607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7" name="Straight Arrow Connector 496">
            <a:extLst>
              <a:ext uri="{FF2B5EF4-FFF2-40B4-BE49-F238E27FC236}">
                <a16:creationId xmlns:a16="http://schemas.microsoft.com/office/drawing/2014/main" id="{1F5E4876-B27D-A54E-AA48-CEF672FD24B9}"/>
              </a:ext>
            </a:extLst>
          </p:cNvPr>
          <p:cNvCxnSpPr>
            <a:cxnSpLocks/>
          </p:cNvCxnSpPr>
          <p:nvPr/>
        </p:nvCxnSpPr>
        <p:spPr>
          <a:xfrm flipH="1">
            <a:off x="9827399" y="4249791"/>
            <a:ext cx="576164" cy="13186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8" name="Can 497">
            <a:extLst>
              <a:ext uri="{FF2B5EF4-FFF2-40B4-BE49-F238E27FC236}">
                <a16:creationId xmlns:a16="http://schemas.microsoft.com/office/drawing/2014/main" id="{8C7E0519-666D-0E49-B263-B3DD509DBAF4}"/>
              </a:ext>
            </a:extLst>
          </p:cNvPr>
          <p:cNvSpPr/>
          <p:nvPr/>
        </p:nvSpPr>
        <p:spPr>
          <a:xfrm>
            <a:off x="8274205" y="5545695"/>
            <a:ext cx="251772" cy="309530"/>
          </a:xfrm>
          <a:prstGeom prst="can">
            <a:avLst>
              <a:gd name="adj" fmla="val 41767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9" name="Freeform 498">
            <a:extLst>
              <a:ext uri="{FF2B5EF4-FFF2-40B4-BE49-F238E27FC236}">
                <a16:creationId xmlns:a16="http://schemas.microsoft.com/office/drawing/2014/main" id="{61C19921-7AA3-6F48-9EF1-50740522B1FB}"/>
              </a:ext>
            </a:extLst>
          </p:cNvPr>
          <p:cNvSpPr/>
          <p:nvPr/>
        </p:nvSpPr>
        <p:spPr>
          <a:xfrm>
            <a:off x="8332862" y="4988560"/>
            <a:ext cx="50800" cy="635000"/>
          </a:xfrm>
          <a:custGeom>
            <a:avLst/>
            <a:gdLst>
              <a:gd name="connsiteX0" fmla="*/ 0 w 50800"/>
              <a:gd name="connsiteY0" fmla="*/ 0 h 635000"/>
              <a:gd name="connsiteX1" fmla="*/ 30480 w 50800"/>
              <a:gd name="connsiteY1" fmla="*/ 187960 h 635000"/>
              <a:gd name="connsiteX2" fmla="*/ 50800 w 50800"/>
              <a:gd name="connsiteY2" fmla="*/ 635000 h 63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800" h="635000">
                <a:moveTo>
                  <a:pt x="0" y="0"/>
                </a:moveTo>
                <a:cubicBezTo>
                  <a:pt x="11006" y="41063"/>
                  <a:pt x="22013" y="82127"/>
                  <a:pt x="30480" y="187960"/>
                </a:cubicBezTo>
                <a:cubicBezTo>
                  <a:pt x="38947" y="293793"/>
                  <a:pt x="44873" y="464396"/>
                  <a:pt x="50800" y="63500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0" name="Can 499">
            <a:extLst>
              <a:ext uri="{FF2B5EF4-FFF2-40B4-BE49-F238E27FC236}">
                <a16:creationId xmlns:a16="http://schemas.microsoft.com/office/drawing/2014/main" id="{0CABDF4F-9B43-A140-8CBD-35410D02468B}"/>
              </a:ext>
            </a:extLst>
          </p:cNvPr>
          <p:cNvSpPr/>
          <p:nvPr/>
        </p:nvSpPr>
        <p:spPr>
          <a:xfrm>
            <a:off x="11072786" y="5552113"/>
            <a:ext cx="251772" cy="303112"/>
          </a:xfrm>
          <a:prstGeom prst="can">
            <a:avLst>
              <a:gd name="adj" fmla="val 41767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1" name="Freeform 500">
            <a:extLst>
              <a:ext uri="{FF2B5EF4-FFF2-40B4-BE49-F238E27FC236}">
                <a16:creationId xmlns:a16="http://schemas.microsoft.com/office/drawing/2014/main" id="{1E49B25B-F400-9542-B104-3E34BB33528B}"/>
              </a:ext>
            </a:extLst>
          </p:cNvPr>
          <p:cNvSpPr/>
          <p:nvPr/>
        </p:nvSpPr>
        <p:spPr>
          <a:xfrm>
            <a:off x="11206627" y="4993640"/>
            <a:ext cx="143755" cy="594360"/>
          </a:xfrm>
          <a:custGeom>
            <a:avLst/>
            <a:gdLst>
              <a:gd name="connsiteX0" fmla="*/ 1515 w 143755"/>
              <a:gd name="connsiteY0" fmla="*/ 594360 h 594360"/>
              <a:gd name="connsiteX1" fmla="*/ 11675 w 143755"/>
              <a:gd name="connsiteY1" fmla="*/ 355600 h 594360"/>
              <a:gd name="connsiteX2" fmla="*/ 87875 w 143755"/>
              <a:gd name="connsiteY2" fmla="*/ 213360 h 594360"/>
              <a:gd name="connsiteX3" fmla="*/ 143755 w 143755"/>
              <a:gd name="connsiteY3" fmla="*/ 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755" h="594360">
                <a:moveTo>
                  <a:pt x="1515" y="594360"/>
                </a:moveTo>
                <a:cubicBezTo>
                  <a:pt x="-602" y="506730"/>
                  <a:pt x="-2718" y="419100"/>
                  <a:pt x="11675" y="355600"/>
                </a:cubicBezTo>
                <a:cubicBezTo>
                  <a:pt x="26068" y="292100"/>
                  <a:pt x="65862" y="272627"/>
                  <a:pt x="87875" y="213360"/>
                </a:cubicBezTo>
                <a:cubicBezTo>
                  <a:pt x="109888" y="154093"/>
                  <a:pt x="126821" y="77046"/>
                  <a:pt x="143755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502" name="Straight Arrow Connector 501">
            <a:extLst>
              <a:ext uri="{FF2B5EF4-FFF2-40B4-BE49-F238E27FC236}">
                <a16:creationId xmlns:a16="http://schemas.microsoft.com/office/drawing/2014/main" id="{6E207455-F237-374F-B364-15AC367D8EA5}"/>
              </a:ext>
            </a:extLst>
          </p:cNvPr>
          <p:cNvCxnSpPr>
            <a:cxnSpLocks/>
            <a:stCxn id="449" idx="0"/>
          </p:cNvCxnSpPr>
          <p:nvPr/>
        </p:nvCxnSpPr>
        <p:spPr>
          <a:xfrm>
            <a:off x="8335956" y="4996150"/>
            <a:ext cx="1419639" cy="14967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3" name="Straight Arrow Connector 502">
            <a:extLst>
              <a:ext uri="{FF2B5EF4-FFF2-40B4-BE49-F238E27FC236}">
                <a16:creationId xmlns:a16="http://schemas.microsoft.com/office/drawing/2014/main" id="{05E80524-58AE-E549-8D92-5D15156B3203}"/>
              </a:ext>
            </a:extLst>
          </p:cNvPr>
          <p:cNvCxnSpPr>
            <a:cxnSpLocks/>
            <a:stCxn id="501" idx="3"/>
          </p:cNvCxnSpPr>
          <p:nvPr/>
        </p:nvCxnSpPr>
        <p:spPr>
          <a:xfrm flipH="1">
            <a:off x="9745347" y="4993640"/>
            <a:ext cx="1605035" cy="149923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4" name="TextBox 503">
            <a:extLst>
              <a:ext uri="{FF2B5EF4-FFF2-40B4-BE49-F238E27FC236}">
                <a16:creationId xmlns:a16="http://schemas.microsoft.com/office/drawing/2014/main" id="{FBCCFD0F-3BB3-6F43-A240-693E374B6896}"/>
              </a:ext>
            </a:extLst>
          </p:cNvPr>
          <p:cNvSpPr txBox="1"/>
          <p:nvPr/>
        </p:nvSpPr>
        <p:spPr>
          <a:xfrm>
            <a:off x="9165270" y="6460828"/>
            <a:ext cx="1419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Terminasi Kabel FO</a:t>
            </a:r>
          </a:p>
        </p:txBody>
      </p:sp>
      <p:sp>
        <p:nvSpPr>
          <p:cNvPr id="505" name="TextBox 504">
            <a:extLst>
              <a:ext uri="{FF2B5EF4-FFF2-40B4-BE49-F238E27FC236}">
                <a16:creationId xmlns:a16="http://schemas.microsoft.com/office/drawing/2014/main" id="{4FCA5B9C-2B3A-C947-A4C3-ACD955A6933F}"/>
              </a:ext>
            </a:extLst>
          </p:cNvPr>
          <p:cNvSpPr txBox="1"/>
          <p:nvPr/>
        </p:nvSpPr>
        <p:spPr>
          <a:xfrm>
            <a:off x="7797913" y="6130908"/>
            <a:ext cx="13507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Kabel FO Dari JB</a:t>
            </a:r>
          </a:p>
        </p:txBody>
      </p:sp>
      <p:sp>
        <p:nvSpPr>
          <p:cNvPr id="506" name="TextBox 505">
            <a:extLst>
              <a:ext uri="{FF2B5EF4-FFF2-40B4-BE49-F238E27FC236}">
                <a16:creationId xmlns:a16="http://schemas.microsoft.com/office/drawing/2014/main" id="{2D88526B-991F-A04E-8532-5606670C1778}"/>
              </a:ext>
            </a:extLst>
          </p:cNvPr>
          <p:cNvSpPr txBox="1"/>
          <p:nvPr/>
        </p:nvSpPr>
        <p:spPr>
          <a:xfrm>
            <a:off x="10446665" y="6130908"/>
            <a:ext cx="16050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Drop Wired Ke rowset</a:t>
            </a:r>
          </a:p>
        </p:txBody>
      </p:sp>
      <p:sp>
        <p:nvSpPr>
          <p:cNvPr id="508" name="Cube 507">
            <a:extLst>
              <a:ext uri="{FF2B5EF4-FFF2-40B4-BE49-F238E27FC236}">
                <a16:creationId xmlns:a16="http://schemas.microsoft.com/office/drawing/2014/main" id="{C22A7525-CB85-9F43-B3B1-B3E6D1472FD0}"/>
              </a:ext>
            </a:extLst>
          </p:cNvPr>
          <p:cNvSpPr/>
          <p:nvPr/>
        </p:nvSpPr>
        <p:spPr>
          <a:xfrm>
            <a:off x="6116816" y="4567897"/>
            <a:ext cx="221254" cy="1284191"/>
          </a:xfrm>
          <a:prstGeom prst="cube">
            <a:avLst>
              <a:gd name="adj" fmla="val 7144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>
              <a:solidFill>
                <a:schemeClr val="tx1"/>
              </a:solidFill>
            </a:endParaRPr>
          </a:p>
        </p:txBody>
      </p:sp>
      <p:sp>
        <p:nvSpPr>
          <p:cNvPr id="511" name="Cube 510">
            <a:extLst>
              <a:ext uri="{FF2B5EF4-FFF2-40B4-BE49-F238E27FC236}">
                <a16:creationId xmlns:a16="http://schemas.microsoft.com/office/drawing/2014/main" id="{BEC4FCAF-5D49-E34B-B656-651C697E4360}"/>
              </a:ext>
            </a:extLst>
          </p:cNvPr>
          <p:cNvSpPr/>
          <p:nvPr/>
        </p:nvSpPr>
        <p:spPr>
          <a:xfrm>
            <a:off x="7142544" y="4571033"/>
            <a:ext cx="221254" cy="1284191"/>
          </a:xfrm>
          <a:prstGeom prst="cube">
            <a:avLst>
              <a:gd name="adj" fmla="val 7144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>
              <a:solidFill>
                <a:schemeClr val="tx1"/>
              </a:solidFill>
            </a:endParaRPr>
          </a:p>
        </p:txBody>
      </p:sp>
      <p:sp>
        <p:nvSpPr>
          <p:cNvPr id="512" name="Cube 511">
            <a:extLst>
              <a:ext uri="{FF2B5EF4-FFF2-40B4-BE49-F238E27FC236}">
                <a16:creationId xmlns:a16="http://schemas.microsoft.com/office/drawing/2014/main" id="{D89E2386-DC14-3448-8EFB-EC40BD43E787}"/>
              </a:ext>
            </a:extLst>
          </p:cNvPr>
          <p:cNvSpPr/>
          <p:nvPr/>
        </p:nvSpPr>
        <p:spPr>
          <a:xfrm>
            <a:off x="6112752" y="4449472"/>
            <a:ext cx="1296286" cy="276999"/>
          </a:xfrm>
          <a:prstGeom prst="cube">
            <a:avLst>
              <a:gd name="adj" fmla="val 7460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>
              <a:solidFill>
                <a:schemeClr val="tx1"/>
              </a:solidFill>
            </a:endParaRPr>
          </a:p>
        </p:txBody>
      </p:sp>
      <p:cxnSp>
        <p:nvCxnSpPr>
          <p:cNvPr id="515" name="Straight Arrow Connector 514">
            <a:extLst>
              <a:ext uri="{FF2B5EF4-FFF2-40B4-BE49-F238E27FC236}">
                <a16:creationId xmlns:a16="http://schemas.microsoft.com/office/drawing/2014/main" id="{2BD739B0-F56F-A544-8164-7A1B8EE6D26F}"/>
              </a:ext>
            </a:extLst>
          </p:cNvPr>
          <p:cNvCxnSpPr>
            <a:cxnSpLocks/>
            <a:stCxn id="135" idx="4"/>
            <a:endCxn id="508" idx="2"/>
          </p:cNvCxnSpPr>
          <p:nvPr/>
        </p:nvCxnSpPr>
        <p:spPr>
          <a:xfrm>
            <a:off x="1593660" y="3317039"/>
            <a:ext cx="4523156" cy="1971993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1" name="Straight Arrow Connector 490">
            <a:extLst>
              <a:ext uri="{FF2B5EF4-FFF2-40B4-BE49-F238E27FC236}">
                <a16:creationId xmlns:a16="http://schemas.microsoft.com/office/drawing/2014/main" id="{1BE9E2CC-761F-D24C-985B-5CF1A74187CF}"/>
              </a:ext>
            </a:extLst>
          </p:cNvPr>
          <p:cNvCxnSpPr>
            <a:cxnSpLocks/>
            <a:stCxn id="492" idx="6"/>
          </p:cNvCxnSpPr>
          <p:nvPr/>
        </p:nvCxnSpPr>
        <p:spPr>
          <a:xfrm>
            <a:off x="7239076" y="5128645"/>
            <a:ext cx="98609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2" name="Oval 491">
            <a:extLst>
              <a:ext uri="{FF2B5EF4-FFF2-40B4-BE49-F238E27FC236}">
                <a16:creationId xmlns:a16="http://schemas.microsoft.com/office/drawing/2014/main" id="{D62A0773-B0ED-0F4D-8BD4-7D7B09FB5E6D}"/>
              </a:ext>
            </a:extLst>
          </p:cNvPr>
          <p:cNvSpPr/>
          <p:nvPr/>
        </p:nvSpPr>
        <p:spPr>
          <a:xfrm>
            <a:off x="6194862" y="4648729"/>
            <a:ext cx="1044214" cy="95983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516" name="Straight Arrow Connector 515">
            <a:extLst>
              <a:ext uri="{FF2B5EF4-FFF2-40B4-BE49-F238E27FC236}">
                <a16:creationId xmlns:a16="http://schemas.microsoft.com/office/drawing/2014/main" id="{0B8D7354-051F-2C41-9CB1-9BCBCE7610B0}"/>
              </a:ext>
            </a:extLst>
          </p:cNvPr>
          <p:cNvCxnSpPr>
            <a:cxnSpLocks/>
            <a:stCxn id="513" idx="2"/>
            <a:endCxn id="517" idx="0"/>
          </p:cNvCxnSpPr>
          <p:nvPr/>
        </p:nvCxnSpPr>
        <p:spPr>
          <a:xfrm flipH="1">
            <a:off x="5852240" y="6115847"/>
            <a:ext cx="600715" cy="4245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7" name="TextBox 516">
            <a:extLst>
              <a:ext uri="{FF2B5EF4-FFF2-40B4-BE49-F238E27FC236}">
                <a16:creationId xmlns:a16="http://schemas.microsoft.com/office/drawing/2014/main" id="{906543A7-6EB3-A544-AB1C-4ED384E0F0B9}"/>
              </a:ext>
            </a:extLst>
          </p:cNvPr>
          <p:cNvSpPr txBox="1"/>
          <p:nvPr/>
        </p:nvSpPr>
        <p:spPr>
          <a:xfrm>
            <a:off x="5176845" y="6540403"/>
            <a:ext cx="13507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Kabel FO Dari JB</a:t>
            </a:r>
          </a:p>
        </p:txBody>
      </p:sp>
      <p:sp>
        <p:nvSpPr>
          <p:cNvPr id="518" name="TextBox 517">
            <a:extLst>
              <a:ext uri="{FF2B5EF4-FFF2-40B4-BE49-F238E27FC236}">
                <a16:creationId xmlns:a16="http://schemas.microsoft.com/office/drawing/2014/main" id="{BE79140B-8194-D84D-992A-52C71DD46E04}"/>
              </a:ext>
            </a:extLst>
          </p:cNvPr>
          <p:cNvSpPr txBox="1"/>
          <p:nvPr/>
        </p:nvSpPr>
        <p:spPr>
          <a:xfrm>
            <a:off x="6985260" y="6540403"/>
            <a:ext cx="19673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Drop Wired 2 core Ke rowset</a:t>
            </a:r>
          </a:p>
        </p:txBody>
      </p:sp>
      <p:cxnSp>
        <p:nvCxnSpPr>
          <p:cNvPr id="519" name="Straight Arrow Connector 518">
            <a:extLst>
              <a:ext uri="{FF2B5EF4-FFF2-40B4-BE49-F238E27FC236}">
                <a16:creationId xmlns:a16="http://schemas.microsoft.com/office/drawing/2014/main" id="{DDA50B1C-41DF-3441-8AC7-D74020A28ACD}"/>
              </a:ext>
            </a:extLst>
          </p:cNvPr>
          <p:cNvCxnSpPr>
            <a:cxnSpLocks/>
            <a:stCxn id="514" idx="4"/>
            <a:endCxn id="518" idx="0"/>
          </p:cNvCxnSpPr>
          <p:nvPr/>
        </p:nvCxnSpPr>
        <p:spPr>
          <a:xfrm>
            <a:off x="7081575" y="6115847"/>
            <a:ext cx="887362" cy="4245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0" name="TextBox 519">
            <a:extLst>
              <a:ext uri="{FF2B5EF4-FFF2-40B4-BE49-F238E27FC236}">
                <a16:creationId xmlns:a16="http://schemas.microsoft.com/office/drawing/2014/main" id="{16452A0C-97F7-C44B-9921-E9C51ECBB384}"/>
              </a:ext>
            </a:extLst>
          </p:cNvPr>
          <p:cNvSpPr txBox="1"/>
          <p:nvPr/>
        </p:nvSpPr>
        <p:spPr>
          <a:xfrm>
            <a:off x="6304808" y="1641034"/>
            <a:ext cx="57988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600"/>
              <a:t>Langkah berikutnya terminasi ujung kabel FO dari arah JB di ODP kemudian sambungkan ke adapter yang terdapat di ODP</a:t>
            </a:r>
            <a:endParaRPr lang="id-ID" sz="1600" i="1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600"/>
              <a:t>Untuk menghubungkan ODP dan Rowset dapat dilakukan dengan terminasi pada ujung kabel fiber optic dari rowset dan disambungkan pada adapter yang terdapat di ODP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600"/>
              <a:t>Terminasi kabel FO dapat dilakukan dengan 2 cara yaitu menyambungkan kabel FO dan pigtail* menggunakan fusion splicer dan dengan cara manual menggunakan fast connector**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600"/>
              <a:t>Cara terminasi sudah dijelaskan pada slide sebelumnya </a:t>
            </a:r>
          </a:p>
        </p:txBody>
      </p:sp>
    </p:spTree>
    <p:extLst>
      <p:ext uri="{BB962C8B-B14F-4D97-AF65-F5344CB8AC3E}">
        <p14:creationId xmlns:p14="http://schemas.microsoft.com/office/powerpoint/2010/main" val="24691240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Cube 157">
            <a:extLst>
              <a:ext uri="{FF2B5EF4-FFF2-40B4-BE49-F238E27FC236}">
                <a16:creationId xmlns:a16="http://schemas.microsoft.com/office/drawing/2014/main" id="{8A87A1A0-9454-B644-80CD-F3C3E0ED8B7D}"/>
              </a:ext>
            </a:extLst>
          </p:cNvPr>
          <p:cNvSpPr/>
          <p:nvPr/>
        </p:nvSpPr>
        <p:spPr>
          <a:xfrm>
            <a:off x="5368220" y="5696534"/>
            <a:ext cx="784361" cy="268501"/>
          </a:xfrm>
          <a:prstGeom prst="cube">
            <a:avLst>
              <a:gd name="adj" fmla="val 3262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200">
                <a:solidFill>
                  <a:schemeClr val="tx1"/>
                </a:solidFill>
              </a:rPr>
              <a:t>MC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0EE8F7-8E37-9749-8527-CF162324A7E5}"/>
              </a:ext>
            </a:extLst>
          </p:cNvPr>
          <p:cNvSpPr/>
          <p:nvPr/>
        </p:nvSpPr>
        <p:spPr>
          <a:xfrm>
            <a:off x="5718868" y="5833395"/>
            <a:ext cx="95156" cy="898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01BD93B8-DD1B-1044-82CA-DAE1E87D55BF}"/>
              </a:ext>
            </a:extLst>
          </p:cNvPr>
          <p:cNvSpPr/>
          <p:nvPr/>
        </p:nvSpPr>
        <p:spPr>
          <a:xfrm>
            <a:off x="5859532" y="5831695"/>
            <a:ext cx="95156" cy="898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7" name="Cube 176">
            <a:extLst>
              <a:ext uri="{FF2B5EF4-FFF2-40B4-BE49-F238E27FC236}">
                <a16:creationId xmlns:a16="http://schemas.microsoft.com/office/drawing/2014/main" id="{A46DFF8B-425A-3640-A05F-5870F92CF013}"/>
              </a:ext>
            </a:extLst>
          </p:cNvPr>
          <p:cNvSpPr/>
          <p:nvPr/>
        </p:nvSpPr>
        <p:spPr>
          <a:xfrm>
            <a:off x="5714563" y="5846307"/>
            <a:ext cx="87270" cy="78453"/>
          </a:xfrm>
          <a:prstGeom prst="cube">
            <a:avLst>
              <a:gd name="adj" fmla="val 24686"/>
            </a:avLst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EEBDDABD-3BAB-4646-8E86-31CA5CA8605D}"/>
              </a:ext>
            </a:extLst>
          </p:cNvPr>
          <p:cNvSpPr/>
          <p:nvPr/>
        </p:nvSpPr>
        <p:spPr>
          <a:xfrm>
            <a:off x="4696305" y="5366792"/>
            <a:ext cx="1049348" cy="862766"/>
          </a:xfrm>
          <a:custGeom>
            <a:avLst/>
            <a:gdLst>
              <a:gd name="connsiteX0" fmla="*/ 1049348 w 1049348"/>
              <a:gd name="connsiteY0" fmla="*/ 532358 h 862766"/>
              <a:gd name="connsiteX1" fmla="*/ 782648 w 1049348"/>
              <a:gd name="connsiteY1" fmla="*/ 795883 h 862766"/>
              <a:gd name="connsiteX2" fmla="*/ 550873 w 1049348"/>
              <a:gd name="connsiteY2" fmla="*/ 862558 h 862766"/>
              <a:gd name="connsiteX3" fmla="*/ 300048 w 1049348"/>
              <a:gd name="connsiteY3" fmla="*/ 808583 h 862766"/>
              <a:gd name="connsiteX4" fmla="*/ 65098 w 1049348"/>
              <a:gd name="connsiteY4" fmla="*/ 608558 h 862766"/>
              <a:gd name="connsiteX5" fmla="*/ 1598 w 1049348"/>
              <a:gd name="connsiteY5" fmla="*/ 319633 h 862766"/>
              <a:gd name="connsiteX6" fmla="*/ 112723 w 1049348"/>
              <a:gd name="connsiteY6" fmla="*/ 65633 h 862766"/>
              <a:gd name="connsiteX7" fmla="*/ 357198 w 1049348"/>
              <a:gd name="connsiteY7" fmla="*/ 2133 h 862766"/>
              <a:gd name="connsiteX8" fmla="*/ 649298 w 1049348"/>
              <a:gd name="connsiteY8" fmla="*/ 21183 h 862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9348" h="862766">
                <a:moveTo>
                  <a:pt x="1049348" y="532358"/>
                </a:moveTo>
                <a:cubicBezTo>
                  <a:pt x="957537" y="636604"/>
                  <a:pt x="865727" y="740850"/>
                  <a:pt x="782648" y="795883"/>
                </a:cubicBezTo>
                <a:cubicBezTo>
                  <a:pt x="699569" y="850916"/>
                  <a:pt x="631306" y="860441"/>
                  <a:pt x="550873" y="862558"/>
                </a:cubicBezTo>
                <a:cubicBezTo>
                  <a:pt x="470440" y="864675"/>
                  <a:pt x="381010" y="850916"/>
                  <a:pt x="300048" y="808583"/>
                </a:cubicBezTo>
                <a:cubicBezTo>
                  <a:pt x="219086" y="766250"/>
                  <a:pt x="114840" y="690050"/>
                  <a:pt x="65098" y="608558"/>
                </a:cubicBezTo>
                <a:cubicBezTo>
                  <a:pt x="15356" y="527066"/>
                  <a:pt x="-6340" y="410120"/>
                  <a:pt x="1598" y="319633"/>
                </a:cubicBezTo>
                <a:cubicBezTo>
                  <a:pt x="9535" y="229145"/>
                  <a:pt x="53456" y="118550"/>
                  <a:pt x="112723" y="65633"/>
                </a:cubicBezTo>
                <a:cubicBezTo>
                  <a:pt x="171990" y="12716"/>
                  <a:pt x="267769" y="9541"/>
                  <a:pt x="357198" y="2133"/>
                </a:cubicBezTo>
                <a:cubicBezTo>
                  <a:pt x="446627" y="-5275"/>
                  <a:pt x="547962" y="7954"/>
                  <a:pt x="649298" y="21183"/>
                </a:cubicBezTo>
              </a:path>
            </a:pathLst>
          </a:cu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8" name="Can 137">
            <a:extLst>
              <a:ext uri="{FF2B5EF4-FFF2-40B4-BE49-F238E27FC236}">
                <a16:creationId xmlns:a16="http://schemas.microsoft.com/office/drawing/2014/main" id="{C8303BB3-7B67-2748-A028-A867560B2084}"/>
              </a:ext>
            </a:extLst>
          </p:cNvPr>
          <p:cNvSpPr/>
          <p:nvPr/>
        </p:nvSpPr>
        <p:spPr>
          <a:xfrm rot="5400000">
            <a:off x="5192861" y="4946502"/>
            <a:ext cx="76064" cy="431267"/>
          </a:xfrm>
          <a:prstGeom prst="can">
            <a:avLst>
              <a:gd name="adj" fmla="val 36049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4" name="Cube 133">
            <a:extLst>
              <a:ext uri="{FF2B5EF4-FFF2-40B4-BE49-F238E27FC236}">
                <a16:creationId xmlns:a16="http://schemas.microsoft.com/office/drawing/2014/main" id="{A16E498E-C7B9-6345-9A67-DAA048C66D9B}"/>
              </a:ext>
            </a:extLst>
          </p:cNvPr>
          <p:cNvSpPr/>
          <p:nvPr/>
        </p:nvSpPr>
        <p:spPr>
          <a:xfrm>
            <a:off x="5404135" y="5436049"/>
            <a:ext cx="778355" cy="115378"/>
          </a:xfrm>
          <a:prstGeom prst="cube">
            <a:avLst>
              <a:gd name="adj" fmla="val 6450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>
              <a:solidFill>
                <a:schemeClr val="tx1"/>
              </a:solidFill>
            </a:endParaRPr>
          </a:p>
        </p:txBody>
      </p:sp>
      <p:sp>
        <p:nvSpPr>
          <p:cNvPr id="507" name="Cube 506">
            <a:extLst>
              <a:ext uri="{FF2B5EF4-FFF2-40B4-BE49-F238E27FC236}">
                <a16:creationId xmlns:a16="http://schemas.microsoft.com/office/drawing/2014/main" id="{D209F7BF-FFF5-5746-9082-958AA9DDDCF5}"/>
              </a:ext>
            </a:extLst>
          </p:cNvPr>
          <p:cNvSpPr/>
          <p:nvPr/>
        </p:nvSpPr>
        <p:spPr>
          <a:xfrm>
            <a:off x="5512251" y="4985425"/>
            <a:ext cx="616007" cy="466428"/>
          </a:xfrm>
          <a:prstGeom prst="cube">
            <a:avLst>
              <a:gd name="adj" fmla="val 472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>
              <a:solidFill>
                <a:schemeClr val="tx1"/>
              </a:solidFill>
            </a:endParaRPr>
          </a:p>
        </p:txBody>
      </p:sp>
      <p:sp>
        <p:nvSpPr>
          <p:cNvPr id="360" name="Can 359">
            <a:extLst>
              <a:ext uri="{FF2B5EF4-FFF2-40B4-BE49-F238E27FC236}">
                <a16:creationId xmlns:a16="http://schemas.microsoft.com/office/drawing/2014/main" id="{BD608460-555B-9B40-A893-18CB11120F4C}"/>
              </a:ext>
            </a:extLst>
          </p:cNvPr>
          <p:cNvSpPr/>
          <p:nvPr/>
        </p:nvSpPr>
        <p:spPr>
          <a:xfrm>
            <a:off x="3009770" y="5114890"/>
            <a:ext cx="162863" cy="1540327"/>
          </a:xfrm>
          <a:prstGeom prst="can">
            <a:avLst>
              <a:gd name="adj" fmla="val 8348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61" name="Can 360">
            <a:extLst>
              <a:ext uri="{FF2B5EF4-FFF2-40B4-BE49-F238E27FC236}">
                <a16:creationId xmlns:a16="http://schemas.microsoft.com/office/drawing/2014/main" id="{3471CC5E-578B-1D40-A215-44A8F2456F06}"/>
              </a:ext>
            </a:extLst>
          </p:cNvPr>
          <p:cNvSpPr/>
          <p:nvPr/>
        </p:nvSpPr>
        <p:spPr>
          <a:xfrm>
            <a:off x="3606650" y="4467372"/>
            <a:ext cx="162863" cy="1540327"/>
          </a:xfrm>
          <a:prstGeom prst="can">
            <a:avLst>
              <a:gd name="adj" fmla="val 8348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62" name="Can 361">
            <a:extLst>
              <a:ext uri="{FF2B5EF4-FFF2-40B4-BE49-F238E27FC236}">
                <a16:creationId xmlns:a16="http://schemas.microsoft.com/office/drawing/2014/main" id="{BC3B6BC1-F4EC-0F4A-B46A-1796A624B63C}"/>
              </a:ext>
            </a:extLst>
          </p:cNvPr>
          <p:cNvSpPr/>
          <p:nvPr/>
        </p:nvSpPr>
        <p:spPr>
          <a:xfrm>
            <a:off x="1332406" y="4467372"/>
            <a:ext cx="162863" cy="1540327"/>
          </a:xfrm>
          <a:prstGeom prst="can">
            <a:avLst>
              <a:gd name="adj" fmla="val 8348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Can 19">
            <a:extLst>
              <a:ext uri="{FF2B5EF4-FFF2-40B4-BE49-F238E27FC236}">
                <a16:creationId xmlns:a16="http://schemas.microsoft.com/office/drawing/2014/main" id="{90B8D745-7D56-274A-88A1-BDBC7B41C7FA}"/>
              </a:ext>
            </a:extLst>
          </p:cNvPr>
          <p:cNvSpPr/>
          <p:nvPr/>
        </p:nvSpPr>
        <p:spPr>
          <a:xfrm>
            <a:off x="1016436" y="5114890"/>
            <a:ext cx="162863" cy="1540327"/>
          </a:xfrm>
          <a:prstGeom prst="can">
            <a:avLst>
              <a:gd name="adj" fmla="val 8348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2" name="Cube 171">
            <a:extLst>
              <a:ext uri="{FF2B5EF4-FFF2-40B4-BE49-F238E27FC236}">
                <a16:creationId xmlns:a16="http://schemas.microsoft.com/office/drawing/2014/main" id="{7E94AA03-6C2F-FF41-937A-625276ABCC56}"/>
              </a:ext>
            </a:extLst>
          </p:cNvPr>
          <p:cNvSpPr/>
          <p:nvPr/>
        </p:nvSpPr>
        <p:spPr>
          <a:xfrm>
            <a:off x="859085" y="4412908"/>
            <a:ext cx="2953709" cy="843171"/>
          </a:xfrm>
          <a:prstGeom prst="cube">
            <a:avLst>
              <a:gd name="adj" fmla="val 60299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Tester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4200"/>
              <a:t>Panduan.....</a:t>
            </a:r>
          </a:p>
        </p:txBody>
      </p:sp>
      <p:sp>
        <p:nvSpPr>
          <p:cNvPr id="4" name="Cube 3">
            <a:extLst>
              <a:ext uri="{FF2B5EF4-FFF2-40B4-BE49-F238E27FC236}">
                <a16:creationId xmlns:a16="http://schemas.microsoft.com/office/drawing/2014/main" id="{0C71BC56-914E-2449-9322-A0B51EFA74B3}"/>
              </a:ext>
            </a:extLst>
          </p:cNvPr>
          <p:cNvSpPr/>
          <p:nvPr/>
        </p:nvSpPr>
        <p:spPr>
          <a:xfrm>
            <a:off x="1254159" y="1889247"/>
            <a:ext cx="2569028" cy="2633011"/>
          </a:xfrm>
          <a:prstGeom prst="cube">
            <a:avLst>
              <a:gd name="adj" fmla="val 381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4" name="Cube 163">
            <a:extLst>
              <a:ext uri="{FF2B5EF4-FFF2-40B4-BE49-F238E27FC236}">
                <a16:creationId xmlns:a16="http://schemas.microsoft.com/office/drawing/2014/main" id="{A58D2C25-8737-1948-ADBA-62CC70F7F2B1}"/>
              </a:ext>
            </a:extLst>
          </p:cNvPr>
          <p:cNvSpPr/>
          <p:nvPr/>
        </p:nvSpPr>
        <p:spPr>
          <a:xfrm>
            <a:off x="1418010" y="2268371"/>
            <a:ext cx="578194" cy="410229"/>
          </a:xfrm>
          <a:prstGeom prst="cube">
            <a:avLst>
              <a:gd name="adj" fmla="val 813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Roset</a:t>
            </a:r>
          </a:p>
        </p:txBody>
      </p:sp>
      <p:sp>
        <p:nvSpPr>
          <p:cNvPr id="165" name="Cube 164">
            <a:extLst>
              <a:ext uri="{FF2B5EF4-FFF2-40B4-BE49-F238E27FC236}">
                <a16:creationId xmlns:a16="http://schemas.microsoft.com/office/drawing/2014/main" id="{0239D5A1-F351-CB45-83A0-C5CFBE8E97C4}"/>
              </a:ext>
            </a:extLst>
          </p:cNvPr>
          <p:cNvSpPr/>
          <p:nvPr/>
        </p:nvSpPr>
        <p:spPr>
          <a:xfrm>
            <a:off x="1415652" y="2827257"/>
            <a:ext cx="578194" cy="410229"/>
          </a:xfrm>
          <a:prstGeom prst="cube">
            <a:avLst>
              <a:gd name="adj" fmla="val 813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Roset</a:t>
            </a:r>
          </a:p>
        </p:txBody>
      </p:sp>
      <p:sp>
        <p:nvSpPr>
          <p:cNvPr id="166" name="Cube 165">
            <a:extLst>
              <a:ext uri="{FF2B5EF4-FFF2-40B4-BE49-F238E27FC236}">
                <a16:creationId xmlns:a16="http://schemas.microsoft.com/office/drawing/2014/main" id="{22F7DB25-7285-E043-82B1-18391148D632}"/>
              </a:ext>
            </a:extLst>
          </p:cNvPr>
          <p:cNvSpPr/>
          <p:nvPr/>
        </p:nvSpPr>
        <p:spPr>
          <a:xfrm>
            <a:off x="1415652" y="3373853"/>
            <a:ext cx="578194" cy="410229"/>
          </a:xfrm>
          <a:prstGeom prst="cube">
            <a:avLst>
              <a:gd name="adj" fmla="val 813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Roset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FE5D2D4-B229-8E45-B5AF-56F7EB1C344E}"/>
              </a:ext>
            </a:extLst>
          </p:cNvPr>
          <p:cNvSpPr/>
          <p:nvPr/>
        </p:nvSpPr>
        <p:spPr>
          <a:xfrm>
            <a:off x="543746" y="2510372"/>
            <a:ext cx="870089" cy="1054330"/>
          </a:xfrm>
          <a:custGeom>
            <a:avLst/>
            <a:gdLst>
              <a:gd name="connsiteX0" fmla="*/ 0 w 1926771"/>
              <a:gd name="connsiteY0" fmla="*/ 1240971 h 1853472"/>
              <a:gd name="connsiteX1" fmla="*/ 816428 w 1926771"/>
              <a:gd name="connsiteY1" fmla="*/ 1817914 h 1853472"/>
              <a:gd name="connsiteX2" fmla="*/ 1556657 w 1926771"/>
              <a:gd name="connsiteY2" fmla="*/ 326571 h 1853472"/>
              <a:gd name="connsiteX3" fmla="*/ 1926771 w 1926771"/>
              <a:gd name="connsiteY3" fmla="*/ 0 h 1853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6771" h="1853472">
                <a:moveTo>
                  <a:pt x="0" y="1240971"/>
                </a:moveTo>
                <a:cubicBezTo>
                  <a:pt x="278492" y="1605642"/>
                  <a:pt x="556985" y="1970314"/>
                  <a:pt x="816428" y="1817914"/>
                </a:cubicBezTo>
                <a:cubicBezTo>
                  <a:pt x="1075871" y="1665514"/>
                  <a:pt x="1371600" y="629557"/>
                  <a:pt x="1556657" y="326571"/>
                </a:cubicBezTo>
                <a:cubicBezTo>
                  <a:pt x="1741714" y="23585"/>
                  <a:pt x="1834242" y="11792"/>
                  <a:pt x="1926771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B6853B13-34D7-1B45-8933-79E553FAF0EA}"/>
              </a:ext>
            </a:extLst>
          </p:cNvPr>
          <p:cNvSpPr/>
          <p:nvPr/>
        </p:nvSpPr>
        <p:spPr>
          <a:xfrm>
            <a:off x="543748" y="3054551"/>
            <a:ext cx="870087" cy="735916"/>
          </a:xfrm>
          <a:custGeom>
            <a:avLst/>
            <a:gdLst>
              <a:gd name="connsiteX0" fmla="*/ 0 w 1937657"/>
              <a:gd name="connsiteY0" fmla="*/ 707678 h 1586303"/>
              <a:gd name="connsiteX1" fmla="*/ 642257 w 1937657"/>
              <a:gd name="connsiteY1" fmla="*/ 1578535 h 1586303"/>
              <a:gd name="connsiteX2" fmla="*/ 1589314 w 1937657"/>
              <a:gd name="connsiteY2" fmla="*/ 261364 h 1586303"/>
              <a:gd name="connsiteX3" fmla="*/ 1937657 w 1937657"/>
              <a:gd name="connsiteY3" fmla="*/ 106 h 1586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7657" h="1586303">
                <a:moveTo>
                  <a:pt x="0" y="707678"/>
                </a:moveTo>
                <a:cubicBezTo>
                  <a:pt x="188685" y="1180299"/>
                  <a:pt x="377371" y="1652921"/>
                  <a:pt x="642257" y="1578535"/>
                </a:cubicBezTo>
                <a:cubicBezTo>
                  <a:pt x="907143" y="1504149"/>
                  <a:pt x="1373414" y="524435"/>
                  <a:pt x="1589314" y="261364"/>
                </a:cubicBezTo>
                <a:cubicBezTo>
                  <a:pt x="1805214" y="-1708"/>
                  <a:pt x="1871435" y="-801"/>
                  <a:pt x="1937657" y="106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0E40293-4648-AC43-97F7-07587E52115E}"/>
              </a:ext>
            </a:extLst>
          </p:cNvPr>
          <p:cNvSpPr/>
          <p:nvPr/>
        </p:nvSpPr>
        <p:spPr>
          <a:xfrm>
            <a:off x="543747" y="3464572"/>
            <a:ext cx="870087" cy="460369"/>
          </a:xfrm>
          <a:custGeom>
            <a:avLst/>
            <a:gdLst>
              <a:gd name="connsiteX0" fmla="*/ 0 w 1959428"/>
              <a:gd name="connsiteY0" fmla="*/ 256918 h 1237318"/>
              <a:gd name="connsiteX1" fmla="*/ 794657 w 1959428"/>
              <a:gd name="connsiteY1" fmla="*/ 1236633 h 1237318"/>
              <a:gd name="connsiteX2" fmla="*/ 1676400 w 1959428"/>
              <a:gd name="connsiteY2" fmla="*/ 126290 h 1237318"/>
              <a:gd name="connsiteX3" fmla="*/ 1959428 w 1959428"/>
              <a:gd name="connsiteY3" fmla="*/ 71861 h 1237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9428" h="1237318">
                <a:moveTo>
                  <a:pt x="0" y="256918"/>
                </a:moveTo>
                <a:cubicBezTo>
                  <a:pt x="257628" y="757661"/>
                  <a:pt x="515257" y="1258404"/>
                  <a:pt x="794657" y="1236633"/>
                </a:cubicBezTo>
                <a:cubicBezTo>
                  <a:pt x="1074057" y="1214862"/>
                  <a:pt x="1482272" y="320419"/>
                  <a:pt x="1676400" y="126290"/>
                </a:cubicBezTo>
                <a:cubicBezTo>
                  <a:pt x="1870528" y="-67839"/>
                  <a:pt x="1914978" y="2011"/>
                  <a:pt x="1959428" y="71861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2DFAD92-2DC8-F54C-BBC7-3DB0FA72BF86}"/>
              </a:ext>
            </a:extLst>
          </p:cNvPr>
          <p:cNvGrpSpPr/>
          <p:nvPr/>
        </p:nvGrpSpPr>
        <p:grpSpPr>
          <a:xfrm>
            <a:off x="2190934" y="2221989"/>
            <a:ext cx="405599" cy="472645"/>
            <a:chOff x="7916318" y="5348386"/>
            <a:chExt cx="405599" cy="472645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4E36FE9B-19E7-C94C-9747-A46A77AF4D99}"/>
                </a:ext>
              </a:extLst>
            </p:cNvPr>
            <p:cNvSpPr/>
            <p:nvPr/>
          </p:nvSpPr>
          <p:spPr>
            <a:xfrm>
              <a:off x="7921129" y="5348386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78" name="Arc 177">
              <a:extLst>
                <a:ext uri="{FF2B5EF4-FFF2-40B4-BE49-F238E27FC236}">
                  <a16:creationId xmlns:a16="http://schemas.microsoft.com/office/drawing/2014/main" id="{79DF03B7-D303-6F48-B1FB-977C3320AE65}"/>
                </a:ext>
              </a:extLst>
            </p:cNvPr>
            <p:cNvSpPr/>
            <p:nvPr/>
          </p:nvSpPr>
          <p:spPr>
            <a:xfrm flipV="1">
              <a:off x="7921129" y="5348743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79" name="Arc 178">
              <a:extLst>
                <a:ext uri="{FF2B5EF4-FFF2-40B4-BE49-F238E27FC236}">
                  <a16:creationId xmlns:a16="http://schemas.microsoft.com/office/drawing/2014/main" id="{10AB84F5-EC87-3843-BCC3-05C7EE09459E}"/>
                </a:ext>
              </a:extLst>
            </p:cNvPr>
            <p:cNvSpPr/>
            <p:nvPr/>
          </p:nvSpPr>
          <p:spPr>
            <a:xfrm flipH="1">
              <a:off x="7925940" y="5348386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80" name="Arc 179">
              <a:extLst>
                <a:ext uri="{FF2B5EF4-FFF2-40B4-BE49-F238E27FC236}">
                  <a16:creationId xmlns:a16="http://schemas.microsoft.com/office/drawing/2014/main" id="{E4DD4DC4-9C2D-754B-A186-E1A598D64659}"/>
                </a:ext>
              </a:extLst>
            </p:cNvPr>
            <p:cNvSpPr/>
            <p:nvPr/>
          </p:nvSpPr>
          <p:spPr>
            <a:xfrm flipH="1" flipV="1">
              <a:off x="7925940" y="5348743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81" name="Arc 180">
              <a:extLst>
                <a:ext uri="{FF2B5EF4-FFF2-40B4-BE49-F238E27FC236}">
                  <a16:creationId xmlns:a16="http://schemas.microsoft.com/office/drawing/2014/main" id="{FEE467AE-A79E-9248-AFCF-48AA76DD8568}"/>
                </a:ext>
              </a:extLst>
            </p:cNvPr>
            <p:cNvSpPr/>
            <p:nvPr/>
          </p:nvSpPr>
          <p:spPr>
            <a:xfrm>
              <a:off x="7916318" y="5366974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82" name="Arc 181">
              <a:extLst>
                <a:ext uri="{FF2B5EF4-FFF2-40B4-BE49-F238E27FC236}">
                  <a16:creationId xmlns:a16="http://schemas.microsoft.com/office/drawing/2014/main" id="{B44E542D-B02C-6E4B-9B0F-C8DF66937E00}"/>
                </a:ext>
              </a:extLst>
            </p:cNvPr>
            <p:cNvSpPr/>
            <p:nvPr/>
          </p:nvSpPr>
          <p:spPr>
            <a:xfrm flipV="1">
              <a:off x="7916318" y="5367331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90" name="Arc 189">
              <a:extLst>
                <a:ext uri="{FF2B5EF4-FFF2-40B4-BE49-F238E27FC236}">
                  <a16:creationId xmlns:a16="http://schemas.microsoft.com/office/drawing/2014/main" id="{F85081B1-6EE6-DD4D-B4EB-F1216CF1B191}"/>
                </a:ext>
              </a:extLst>
            </p:cNvPr>
            <p:cNvSpPr/>
            <p:nvPr/>
          </p:nvSpPr>
          <p:spPr>
            <a:xfrm flipH="1">
              <a:off x="7921129" y="5366974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91" name="Arc 190">
              <a:extLst>
                <a:ext uri="{FF2B5EF4-FFF2-40B4-BE49-F238E27FC236}">
                  <a16:creationId xmlns:a16="http://schemas.microsoft.com/office/drawing/2014/main" id="{61C1C478-CEFF-9249-9C90-18E8A5ACF680}"/>
                </a:ext>
              </a:extLst>
            </p:cNvPr>
            <p:cNvSpPr/>
            <p:nvPr/>
          </p:nvSpPr>
          <p:spPr>
            <a:xfrm flipH="1" flipV="1">
              <a:off x="7921129" y="5367331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11" name="Freeform 10">
            <a:extLst>
              <a:ext uri="{FF2B5EF4-FFF2-40B4-BE49-F238E27FC236}">
                <a16:creationId xmlns:a16="http://schemas.microsoft.com/office/drawing/2014/main" id="{7FC06732-1CB2-CF4C-A209-99A844BE19A2}"/>
              </a:ext>
            </a:extLst>
          </p:cNvPr>
          <p:cNvSpPr/>
          <p:nvPr/>
        </p:nvSpPr>
        <p:spPr>
          <a:xfrm>
            <a:off x="1981254" y="2509011"/>
            <a:ext cx="215900" cy="100203"/>
          </a:xfrm>
          <a:custGeom>
            <a:avLst/>
            <a:gdLst>
              <a:gd name="connsiteX0" fmla="*/ 0 w 215900"/>
              <a:gd name="connsiteY0" fmla="*/ 53975 h 100203"/>
              <a:gd name="connsiteX1" fmla="*/ 73025 w 215900"/>
              <a:gd name="connsiteY1" fmla="*/ 98425 h 100203"/>
              <a:gd name="connsiteX2" fmla="*/ 215900 w 215900"/>
              <a:gd name="connsiteY2" fmla="*/ 0 h 100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5900" h="100203">
                <a:moveTo>
                  <a:pt x="0" y="53975"/>
                </a:moveTo>
                <a:cubicBezTo>
                  <a:pt x="18521" y="80698"/>
                  <a:pt x="37042" y="107421"/>
                  <a:pt x="73025" y="98425"/>
                </a:cubicBezTo>
                <a:cubicBezTo>
                  <a:pt x="109008" y="89429"/>
                  <a:pt x="162454" y="44714"/>
                  <a:pt x="215900" y="0"/>
                </a:cubicBezTo>
              </a:path>
            </a:pathLst>
          </a:cu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1171EEB5-2CFB-9348-861E-3F548165A83F}"/>
              </a:ext>
            </a:extLst>
          </p:cNvPr>
          <p:cNvSpPr/>
          <p:nvPr/>
        </p:nvSpPr>
        <p:spPr>
          <a:xfrm>
            <a:off x="2590854" y="2400964"/>
            <a:ext cx="250825" cy="76297"/>
          </a:xfrm>
          <a:custGeom>
            <a:avLst/>
            <a:gdLst>
              <a:gd name="connsiteX0" fmla="*/ 0 w 250825"/>
              <a:gd name="connsiteY0" fmla="*/ 63597 h 76297"/>
              <a:gd name="connsiteX1" fmla="*/ 57150 w 250825"/>
              <a:gd name="connsiteY1" fmla="*/ 97 h 76297"/>
              <a:gd name="connsiteX2" fmla="*/ 250825 w 250825"/>
              <a:gd name="connsiteY2" fmla="*/ 76297 h 76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0825" h="76297">
                <a:moveTo>
                  <a:pt x="0" y="63597"/>
                </a:moveTo>
                <a:cubicBezTo>
                  <a:pt x="7673" y="30788"/>
                  <a:pt x="15346" y="-2020"/>
                  <a:pt x="57150" y="97"/>
                </a:cubicBezTo>
                <a:cubicBezTo>
                  <a:pt x="98954" y="2214"/>
                  <a:pt x="174889" y="39255"/>
                  <a:pt x="250825" y="76297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77" name="Group 276">
            <a:extLst>
              <a:ext uri="{FF2B5EF4-FFF2-40B4-BE49-F238E27FC236}">
                <a16:creationId xmlns:a16="http://schemas.microsoft.com/office/drawing/2014/main" id="{7C1AA0C1-4246-8F4D-A582-E18523225E37}"/>
              </a:ext>
            </a:extLst>
          </p:cNvPr>
          <p:cNvGrpSpPr/>
          <p:nvPr/>
        </p:nvGrpSpPr>
        <p:grpSpPr>
          <a:xfrm>
            <a:off x="2183102" y="2737728"/>
            <a:ext cx="405599" cy="472645"/>
            <a:chOff x="7916318" y="5348386"/>
            <a:chExt cx="405599" cy="472645"/>
          </a:xfrm>
        </p:grpSpPr>
        <p:sp>
          <p:nvSpPr>
            <p:cNvPr id="278" name="Arc 277">
              <a:extLst>
                <a:ext uri="{FF2B5EF4-FFF2-40B4-BE49-F238E27FC236}">
                  <a16:creationId xmlns:a16="http://schemas.microsoft.com/office/drawing/2014/main" id="{60DD7B3D-DFE3-A043-8259-7D78D951ADEC}"/>
                </a:ext>
              </a:extLst>
            </p:cNvPr>
            <p:cNvSpPr/>
            <p:nvPr/>
          </p:nvSpPr>
          <p:spPr>
            <a:xfrm>
              <a:off x="7921129" y="5348386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87" name="Arc 286">
              <a:extLst>
                <a:ext uri="{FF2B5EF4-FFF2-40B4-BE49-F238E27FC236}">
                  <a16:creationId xmlns:a16="http://schemas.microsoft.com/office/drawing/2014/main" id="{1E87A402-8049-3F47-8DA2-72C42B463C08}"/>
                </a:ext>
              </a:extLst>
            </p:cNvPr>
            <p:cNvSpPr/>
            <p:nvPr/>
          </p:nvSpPr>
          <p:spPr>
            <a:xfrm flipV="1">
              <a:off x="7921129" y="5348743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1" name="Arc 300">
              <a:extLst>
                <a:ext uri="{FF2B5EF4-FFF2-40B4-BE49-F238E27FC236}">
                  <a16:creationId xmlns:a16="http://schemas.microsoft.com/office/drawing/2014/main" id="{3DB2723A-72BB-4F46-A3F9-5A775A7D7543}"/>
                </a:ext>
              </a:extLst>
            </p:cNvPr>
            <p:cNvSpPr/>
            <p:nvPr/>
          </p:nvSpPr>
          <p:spPr>
            <a:xfrm flipH="1">
              <a:off x="7925940" y="5348386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2" name="Arc 301">
              <a:extLst>
                <a:ext uri="{FF2B5EF4-FFF2-40B4-BE49-F238E27FC236}">
                  <a16:creationId xmlns:a16="http://schemas.microsoft.com/office/drawing/2014/main" id="{ECC01E26-8C69-614F-8564-B048EACB3567}"/>
                </a:ext>
              </a:extLst>
            </p:cNvPr>
            <p:cNvSpPr/>
            <p:nvPr/>
          </p:nvSpPr>
          <p:spPr>
            <a:xfrm flipH="1" flipV="1">
              <a:off x="7925940" y="5348743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3" name="Arc 302">
              <a:extLst>
                <a:ext uri="{FF2B5EF4-FFF2-40B4-BE49-F238E27FC236}">
                  <a16:creationId xmlns:a16="http://schemas.microsoft.com/office/drawing/2014/main" id="{84C66B63-568D-2344-BCDC-34E565B366F5}"/>
                </a:ext>
              </a:extLst>
            </p:cNvPr>
            <p:cNvSpPr/>
            <p:nvPr/>
          </p:nvSpPr>
          <p:spPr>
            <a:xfrm>
              <a:off x="7916318" y="5366974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4" name="Arc 303">
              <a:extLst>
                <a:ext uri="{FF2B5EF4-FFF2-40B4-BE49-F238E27FC236}">
                  <a16:creationId xmlns:a16="http://schemas.microsoft.com/office/drawing/2014/main" id="{9D3623F8-756D-A648-A6F6-AF5C0B2BAD0E}"/>
                </a:ext>
              </a:extLst>
            </p:cNvPr>
            <p:cNvSpPr/>
            <p:nvPr/>
          </p:nvSpPr>
          <p:spPr>
            <a:xfrm flipV="1">
              <a:off x="7916318" y="5367331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5" name="Arc 304">
              <a:extLst>
                <a:ext uri="{FF2B5EF4-FFF2-40B4-BE49-F238E27FC236}">
                  <a16:creationId xmlns:a16="http://schemas.microsoft.com/office/drawing/2014/main" id="{576A090B-9928-2940-B075-60FF148AA0DC}"/>
                </a:ext>
              </a:extLst>
            </p:cNvPr>
            <p:cNvSpPr/>
            <p:nvPr/>
          </p:nvSpPr>
          <p:spPr>
            <a:xfrm flipH="1">
              <a:off x="7921129" y="5366974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6" name="Arc 305">
              <a:extLst>
                <a:ext uri="{FF2B5EF4-FFF2-40B4-BE49-F238E27FC236}">
                  <a16:creationId xmlns:a16="http://schemas.microsoft.com/office/drawing/2014/main" id="{C95DC4B8-F0DE-1D4C-A0D6-8E7353522377}"/>
                </a:ext>
              </a:extLst>
            </p:cNvPr>
            <p:cNvSpPr/>
            <p:nvPr/>
          </p:nvSpPr>
          <p:spPr>
            <a:xfrm flipH="1" flipV="1">
              <a:off x="7921129" y="5367331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318" name="Freeform 317">
            <a:extLst>
              <a:ext uri="{FF2B5EF4-FFF2-40B4-BE49-F238E27FC236}">
                <a16:creationId xmlns:a16="http://schemas.microsoft.com/office/drawing/2014/main" id="{FB9C203E-995A-704B-BA9B-0982C03598A3}"/>
              </a:ext>
            </a:extLst>
          </p:cNvPr>
          <p:cNvSpPr/>
          <p:nvPr/>
        </p:nvSpPr>
        <p:spPr>
          <a:xfrm>
            <a:off x="1973422" y="3024750"/>
            <a:ext cx="215900" cy="100203"/>
          </a:xfrm>
          <a:custGeom>
            <a:avLst/>
            <a:gdLst>
              <a:gd name="connsiteX0" fmla="*/ 0 w 215900"/>
              <a:gd name="connsiteY0" fmla="*/ 53975 h 100203"/>
              <a:gd name="connsiteX1" fmla="*/ 73025 w 215900"/>
              <a:gd name="connsiteY1" fmla="*/ 98425 h 100203"/>
              <a:gd name="connsiteX2" fmla="*/ 215900 w 215900"/>
              <a:gd name="connsiteY2" fmla="*/ 0 h 100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5900" h="100203">
                <a:moveTo>
                  <a:pt x="0" y="53975"/>
                </a:moveTo>
                <a:cubicBezTo>
                  <a:pt x="18521" y="80698"/>
                  <a:pt x="37042" y="107421"/>
                  <a:pt x="73025" y="98425"/>
                </a:cubicBezTo>
                <a:cubicBezTo>
                  <a:pt x="109008" y="89429"/>
                  <a:pt x="162454" y="44714"/>
                  <a:pt x="215900" y="0"/>
                </a:cubicBezTo>
              </a:path>
            </a:pathLst>
          </a:cu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9" name="Freeform 328">
            <a:extLst>
              <a:ext uri="{FF2B5EF4-FFF2-40B4-BE49-F238E27FC236}">
                <a16:creationId xmlns:a16="http://schemas.microsoft.com/office/drawing/2014/main" id="{B1D42A13-5ED5-C24A-B8FA-5E0E4B5A6BDF}"/>
              </a:ext>
            </a:extLst>
          </p:cNvPr>
          <p:cNvSpPr/>
          <p:nvPr/>
        </p:nvSpPr>
        <p:spPr>
          <a:xfrm>
            <a:off x="2583022" y="2916703"/>
            <a:ext cx="250825" cy="76297"/>
          </a:xfrm>
          <a:custGeom>
            <a:avLst/>
            <a:gdLst>
              <a:gd name="connsiteX0" fmla="*/ 0 w 250825"/>
              <a:gd name="connsiteY0" fmla="*/ 63597 h 76297"/>
              <a:gd name="connsiteX1" fmla="*/ 57150 w 250825"/>
              <a:gd name="connsiteY1" fmla="*/ 97 h 76297"/>
              <a:gd name="connsiteX2" fmla="*/ 250825 w 250825"/>
              <a:gd name="connsiteY2" fmla="*/ 76297 h 76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0825" h="76297">
                <a:moveTo>
                  <a:pt x="0" y="63597"/>
                </a:moveTo>
                <a:cubicBezTo>
                  <a:pt x="7673" y="30788"/>
                  <a:pt x="15346" y="-2020"/>
                  <a:pt x="57150" y="97"/>
                </a:cubicBezTo>
                <a:cubicBezTo>
                  <a:pt x="98954" y="2214"/>
                  <a:pt x="174889" y="39255"/>
                  <a:pt x="250825" y="76297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A0C32C30-067F-7548-A91D-9F751AE7C973}"/>
              </a:ext>
            </a:extLst>
          </p:cNvPr>
          <p:cNvGrpSpPr/>
          <p:nvPr/>
        </p:nvGrpSpPr>
        <p:grpSpPr>
          <a:xfrm>
            <a:off x="2185255" y="3318179"/>
            <a:ext cx="405599" cy="472645"/>
            <a:chOff x="7916318" y="5348386"/>
            <a:chExt cx="405599" cy="472645"/>
          </a:xfrm>
        </p:grpSpPr>
        <p:sp>
          <p:nvSpPr>
            <p:cNvPr id="335" name="Arc 334">
              <a:extLst>
                <a:ext uri="{FF2B5EF4-FFF2-40B4-BE49-F238E27FC236}">
                  <a16:creationId xmlns:a16="http://schemas.microsoft.com/office/drawing/2014/main" id="{CEF4387B-484A-7D42-9ED5-EAA9AD25EF2B}"/>
                </a:ext>
              </a:extLst>
            </p:cNvPr>
            <p:cNvSpPr/>
            <p:nvPr/>
          </p:nvSpPr>
          <p:spPr>
            <a:xfrm>
              <a:off x="7921129" y="5348386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36" name="Arc 335">
              <a:extLst>
                <a:ext uri="{FF2B5EF4-FFF2-40B4-BE49-F238E27FC236}">
                  <a16:creationId xmlns:a16="http://schemas.microsoft.com/office/drawing/2014/main" id="{7CCB0942-7306-574C-8186-50550DF9BF7E}"/>
                </a:ext>
              </a:extLst>
            </p:cNvPr>
            <p:cNvSpPr/>
            <p:nvPr/>
          </p:nvSpPr>
          <p:spPr>
            <a:xfrm flipV="1">
              <a:off x="7921129" y="5348743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37" name="Arc 336">
              <a:extLst>
                <a:ext uri="{FF2B5EF4-FFF2-40B4-BE49-F238E27FC236}">
                  <a16:creationId xmlns:a16="http://schemas.microsoft.com/office/drawing/2014/main" id="{B2931F5D-4F96-7C43-B5C9-9DF7E1E65E97}"/>
                </a:ext>
              </a:extLst>
            </p:cNvPr>
            <p:cNvSpPr/>
            <p:nvPr/>
          </p:nvSpPr>
          <p:spPr>
            <a:xfrm flipH="1">
              <a:off x="7925940" y="5348386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40" name="Arc 339">
              <a:extLst>
                <a:ext uri="{FF2B5EF4-FFF2-40B4-BE49-F238E27FC236}">
                  <a16:creationId xmlns:a16="http://schemas.microsoft.com/office/drawing/2014/main" id="{78BD10BA-6521-C249-B57A-AF47A5FCDA2D}"/>
                </a:ext>
              </a:extLst>
            </p:cNvPr>
            <p:cNvSpPr/>
            <p:nvPr/>
          </p:nvSpPr>
          <p:spPr>
            <a:xfrm flipH="1" flipV="1">
              <a:off x="7925940" y="5348743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41" name="Arc 340">
              <a:extLst>
                <a:ext uri="{FF2B5EF4-FFF2-40B4-BE49-F238E27FC236}">
                  <a16:creationId xmlns:a16="http://schemas.microsoft.com/office/drawing/2014/main" id="{DEED45D2-CEBB-6E48-9205-30AD2CA22C08}"/>
                </a:ext>
              </a:extLst>
            </p:cNvPr>
            <p:cNvSpPr/>
            <p:nvPr/>
          </p:nvSpPr>
          <p:spPr>
            <a:xfrm>
              <a:off x="7916318" y="5366974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42" name="Arc 341">
              <a:extLst>
                <a:ext uri="{FF2B5EF4-FFF2-40B4-BE49-F238E27FC236}">
                  <a16:creationId xmlns:a16="http://schemas.microsoft.com/office/drawing/2014/main" id="{98C78C40-B666-3D45-A777-AC160C55C6E1}"/>
                </a:ext>
              </a:extLst>
            </p:cNvPr>
            <p:cNvSpPr/>
            <p:nvPr/>
          </p:nvSpPr>
          <p:spPr>
            <a:xfrm flipV="1">
              <a:off x="7916318" y="5367331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43" name="Arc 342">
              <a:extLst>
                <a:ext uri="{FF2B5EF4-FFF2-40B4-BE49-F238E27FC236}">
                  <a16:creationId xmlns:a16="http://schemas.microsoft.com/office/drawing/2014/main" id="{86A0F2F5-0F5C-2140-838E-F75A24FD3258}"/>
                </a:ext>
              </a:extLst>
            </p:cNvPr>
            <p:cNvSpPr/>
            <p:nvPr/>
          </p:nvSpPr>
          <p:spPr>
            <a:xfrm flipH="1">
              <a:off x="7921129" y="5366974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44" name="Arc 343">
              <a:extLst>
                <a:ext uri="{FF2B5EF4-FFF2-40B4-BE49-F238E27FC236}">
                  <a16:creationId xmlns:a16="http://schemas.microsoft.com/office/drawing/2014/main" id="{F94BA5AA-9FE0-714D-B70A-A8FF7219997A}"/>
                </a:ext>
              </a:extLst>
            </p:cNvPr>
            <p:cNvSpPr/>
            <p:nvPr/>
          </p:nvSpPr>
          <p:spPr>
            <a:xfrm flipH="1" flipV="1">
              <a:off x="7921129" y="5367331"/>
              <a:ext cx="395977" cy="453700"/>
            </a:xfrm>
            <a:prstGeom prst="arc">
              <a:avLst/>
            </a:prstGeom>
            <a:ln w="127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346" name="Freeform 345">
            <a:extLst>
              <a:ext uri="{FF2B5EF4-FFF2-40B4-BE49-F238E27FC236}">
                <a16:creationId xmlns:a16="http://schemas.microsoft.com/office/drawing/2014/main" id="{086E3E32-BEE2-7548-8BF8-F9CBC445302C}"/>
              </a:ext>
            </a:extLst>
          </p:cNvPr>
          <p:cNvSpPr/>
          <p:nvPr/>
        </p:nvSpPr>
        <p:spPr>
          <a:xfrm>
            <a:off x="1975575" y="3605201"/>
            <a:ext cx="215900" cy="100203"/>
          </a:xfrm>
          <a:custGeom>
            <a:avLst/>
            <a:gdLst>
              <a:gd name="connsiteX0" fmla="*/ 0 w 215900"/>
              <a:gd name="connsiteY0" fmla="*/ 53975 h 100203"/>
              <a:gd name="connsiteX1" fmla="*/ 73025 w 215900"/>
              <a:gd name="connsiteY1" fmla="*/ 98425 h 100203"/>
              <a:gd name="connsiteX2" fmla="*/ 215900 w 215900"/>
              <a:gd name="connsiteY2" fmla="*/ 0 h 100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5900" h="100203">
                <a:moveTo>
                  <a:pt x="0" y="53975"/>
                </a:moveTo>
                <a:cubicBezTo>
                  <a:pt x="18521" y="80698"/>
                  <a:pt x="37042" y="107421"/>
                  <a:pt x="73025" y="98425"/>
                </a:cubicBezTo>
                <a:cubicBezTo>
                  <a:pt x="109008" y="89429"/>
                  <a:pt x="162454" y="44714"/>
                  <a:pt x="215900" y="0"/>
                </a:cubicBezTo>
              </a:path>
            </a:pathLst>
          </a:cu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47" name="Freeform 346">
            <a:extLst>
              <a:ext uri="{FF2B5EF4-FFF2-40B4-BE49-F238E27FC236}">
                <a16:creationId xmlns:a16="http://schemas.microsoft.com/office/drawing/2014/main" id="{C65A1E8E-6327-A046-941A-E2F50D80958F}"/>
              </a:ext>
            </a:extLst>
          </p:cNvPr>
          <p:cNvSpPr/>
          <p:nvPr/>
        </p:nvSpPr>
        <p:spPr>
          <a:xfrm>
            <a:off x="2585175" y="3497154"/>
            <a:ext cx="250825" cy="76297"/>
          </a:xfrm>
          <a:custGeom>
            <a:avLst/>
            <a:gdLst>
              <a:gd name="connsiteX0" fmla="*/ 0 w 250825"/>
              <a:gd name="connsiteY0" fmla="*/ 63597 h 76297"/>
              <a:gd name="connsiteX1" fmla="*/ 57150 w 250825"/>
              <a:gd name="connsiteY1" fmla="*/ 97 h 76297"/>
              <a:gd name="connsiteX2" fmla="*/ 250825 w 250825"/>
              <a:gd name="connsiteY2" fmla="*/ 76297 h 76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0825" h="76297">
                <a:moveTo>
                  <a:pt x="0" y="63597"/>
                </a:moveTo>
                <a:cubicBezTo>
                  <a:pt x="7673" y="30788"/>
                  <a:pt x="15346" y="-2020"/>
                  <a:pt x="57150" y="97"/>
                </a:cubicBezTo>
                <a:cubicBezTo>
                  <a:pt x="98954" y="2214"/>
                  <a:pt x="174889" y="39255"/>
                  <a:pt x="250825" y="76297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933DFC70-CB01-934C-A560-CAFC9D0145BA}"/>
              </a:ext>
            </a:extLst>
          </p:cNvPr>
          <p:cNvSpPr/>
          <p:nvPr/>
        </p:nvSpPr>
        <p:spPr>
          <a:xfrm>
            <a:off x="1854792" y="2483074"/>
            <a:ext cx="994116" cy="2124221"/>
          </a:xfrm>
          <a:custGeom>
            <a:avLst/>
            <a:gdLst>
              <a:gd name="connsiteX0" fmla="*/ 994116 w 994116"/>
              <a:gd name="connsiteY0" fmla="*/ 0 h 2124221"/>
              <a:gd name="connsiteX1" fmla="*/ 886264 w 994116"/>
              <a:gd name="connsiteY1" fmla="*/ 140677 h 2124221"/>
              <a:gd name="connsiteX2" fmla="*/ 923778 w 994116"/>
              <a:gd name="connsiteY2" fmla="*/ 309489 h 2124221"/>
              <a:gd name="connsiteX3" fmla="*/ 886264 w 994116"/>
              <a:gd name="connsiteY3" fmla="*/ 618978 h 2124221"/>
              <a:gd name="connsiteX4" fmla="*/ 825304 w 994116"/>
              <a:gd name="connsiteY4" fmla="*/ 886264 h 2124221"/>
              <a:gd name="connsiteX5" fmla="*/ 787790 w 994116"/>
              <a:gd name="connsiteY5" fmla="*/ 1134794 h 2124221"/>
              <a:gd name="connsiteX6" fmla="*/ 501747 w 994116"/>
              <a:gd name="connsiteY6" fmla="*/ 1458350 h 2124221"/>
              <a:gd name="connsiteX7" fmla="*/ 117230 w 994116"/>
              <a:gd name="connsiteY7" fmla="*/ 1594338 h 2124221"/>
              <a:gd name="connsiteX8" fmla="*/ 0 w 994116"/>
              <a:gd name="connsiteY8" fmla="*/ 2124221 h 2124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4116" h="2124221">
                <a:moveTo>
                  <a:pt x="994116" y="0"/>
                </a:moveTo>
                <a:cubicBezTo>
                  <a:pt x="946051" y="44548"/>
                  <a:pt x="897987" y="89096"/>
                  <a:pt x="886264" y="140677"/>
                </a:cubicBezTo>
                <a:cubicBezTo>
                  <a:pt x="874541" y="192258"/>
                  <a:pt x="923778" y="229772"/>
                  <a:pt x="923778" y="309489"/>
                </a:cubicBezTo>
                <a:cubicBezTo>
                  <a:pt x="923778" y="389206"/>
                  <a:pt x="902676" y="522849"/>
                  <a:pt x="886264" y="618978"/>
                </a:cubicBezTo>
                <a:cubicBezTo>
                  <a:pt x="869852" y="715107"/>
                  <a:pt x="841716" y="800295"/>
                  <a:pt x="825304" y="886264"/>
                </a:cubicBezTo>
                <a:cubicBezTo>
                  <a:pt x="808892" y="972233"/>
                  <a:pt x="841716" y="1039446"/>
                  <a:pt x="787790" y="1134794"/>
                </a:cubicBezTo>
                <a:cubicBezTo>
                  <a:pt x="733864" y="1230142"/>
                  <a:pt x="613507" y="1381759"/>
                  <a:pt x="501747" y="1458350"/>
                </a:cubicBezTo>
                <a:cubicBezTo>
                  <a:pt x="389987" y="1534941"/>
                  <a:pt x="200854" y="1483360"/>
                  <a:pt x="117230" y="1594338"/>
                </a:cubicBezTo>
                <a:cubicBezTo>
                  <a:pt x="33605" y="1705317"/>
                  <a:pt x="16802" y="1914769"/>
                  <a:pt x="0" y="212422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8" name="Cube 167">
            <a:extLst>
              <a:ext uri="{FF2B5EF4-FFF2-40B4-BE49-F238E27FC236}">
                <a16:creationId xmlns:a16="http://schemas.microsoft.com/office/drawing/2014/main" id="{77412F53-916B-A840-B80E-A36340BE2979}"/>
              </a:ext>
            </a:extLst>
          </p:cNvPr>
          <p:cNvSpPr/>
          <p:nvPr/>
        </p:nvSpPr>
        <p:spPr>
          <a:xfrm>
            <a:off x="2839974" y="2257950"/>
            <a:ext cx="578194" cy="360727"/>
          </a:xfrm>
          <a:prstGeom prst="cube">
            <a:avLst>
              <a:gd name="adj" fmla="val 1449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MC</a:t>
            </a:r>
          </a:p>
        </p:txBody>
      </p:sp>
      <p:sp>
        <p:nvSpPr>
          <p:cNvPr id="169" name="Cube 168">
            <a:extLst>
              <a:ext uri="{FF2B5EF4-FFF2-40B4-BE49-F238E27FC236}">
                <a16:creationId xmlns:a16="http://schemas.microsoft.com/office/drawing/2014/main" id="{661C6429-7337-AA45-935F-2CC832A9730D}"/>
              </a:ext>
            </a:extLst>
          </p:cNvPr>
          <p:cNvSpPr/>
          <p:nvPr/>
        </p:nvSpPr>
        <p:spPr>
          <a:xfrm>
            <a:off x="2839974" y="2845884"/>
            <a:ext cx="578194" cy="360727"/>
          </a:xfrm>
          <a:prstGeom prst="cube">
            <a:avLst>
              <a:gd name="adj" fmla="val 1449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MC</a:t>
            </a:r>
          </a:p>
        </p:txBody>
      </p:sp>
      <p:sp>
        <p:nvSpPr>
          <p:cNvPr id="170" name="Cube 169">
            <a:extLst>
              <a:ext uri="{FF2B5EF4-FFF2-40B4-BE49-F238E27FC236}">
                <a16:creationId xmlns:a16="http://schemas.microsoft.com/office/drawing/2014/main" id="{747405EF-78A1-FC41-AE53-093DFE586915}"/>
              </a:ext>
            </a:extLst>
          </p:cNvPr>
          <p:cNvSpPr/>
          <p:nvPr/>
        </p:nvSpPr>
        <p:spPr>
          <a:xfrm>
            <a:off x="2841679" y="3382321"/>
            <a:ext cx="578194" cy="360727"/>
          </a:xfrm>
          <a:prstGeom prst="cube">
            <a:avLst>
              <a:gd name="adj" fmla="val 1449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MC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86425CF-B05C-7D4C-BD70-6C1332B194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3" t="6446" r="6767" b="16618"/>
          <a:stretch/>
        </p:blipFill>
        <p:spPr>
          <a:xfrm rot="21143306" flipH="1">
            <a:off x="1179649" y="4018587"/>
            <a:ext cx="740397" cy="836134"/>
          </a:xfrm>
          <a:prstGeom prst="rect">
            <a:avLst/>
          </a:prstGeom>
        </p:spPr>
      </p:pic>
      <p:sp>
        <p:nvSpPr>
          <p:cNvPr id="363" name="Freeform 362">
            <a:extLst>
              <a:ext uri="{FF2B5EF4-FFF2-40B4-BE49-F238E27FC236}">
                <a16:creationId xmlns:a16="http://schemas.microsoft.com/office/drawing/2014/main" id="{4B7AFCD1-5AAB-A540-99F3-17EA56E7CC0E}"/>
              </a:ext>
            </a:extLst>
          </p:cNvPr>
          <p:cNvSpPr/>
          <p:nvPr/>
        </p:nvSpPr>
        <p:spPr>
          <a:xfrm>
            <a:off x="2315248" y="3063819"/>
            <a:ext cx="524278" cy="1458439"/>
          </a:xfrm>
          <a:custGeom>
            <a:avLst/>
            <a:gdLst>
              <a:gd name="connsiteX0" fmla="*/ 994116 w 994116"/>
              <a:gd name="connsiteY0" fmla="*/ 0 h 2124221"/>
              <a:gd name="connsiteX1" fmla="*/ 886264 w 994116"/>
              <a:gd name="connsiteY1" fmla="*/ 140677 h 2124221"/>
              <a:gd name="connsiteX2" fmla="*/ 923778 w 994116"/>
              <a:gd name="connsiteY2" fmla="*/ 309489 h 2124221"/>
              <a:gd name="connsiteX3" fmla="*/ 886264 w 994116"/>
              <a:gd name="connsiteY3" fmla="*/ 618978 h 2124221"/>
              <a:gd name="connsiteX4" fmla="*/ 825304 w 994116"/>
              <a:gd name="connsiteY4" fmla="*/ 886264 h 2124221"/>
              <a:gd name="connsiteX5" fmla="*/ 787790 w 994116"/>
              <a:gd name="connsiteY5" fmla="*/ 1134794 h 2124221"/>
              <a:gd name="connsiteX6" fmla="*/ 501747 w 994116"/>
              <a:gd name="connsiteY6" fmla="*/ 1458350 h 2124221"/>
              <a:gd name="connsiteX7" fmla="*/ 117230 w 994116"/>
              <a:gd name="connsiteY7" fmla="*/ 1594338 h 2124221"/>
              <a:gd name="connsiteX8" fmla="*/ 0 w 994116"/>
              <a:gd name="connsiteY8" fmla="*/ 2124221 h 2124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4116" h="2124221">
                <a:moveTo>
                  <a:pt x="994116" y="0"/>
                </a:moveTo>
                <a:cubicBezTo>
                  <a:pt x="946051" y="44548"/>
                  <a:pt x="897987" y="89096"/>
                  <a:pt x="886264" y="140677"/>
                </a:cubicBezTo>
                <a:cubicBezTo>
                  <a:pt x="874541" y="192258"/>
                  <a:pt x="923778" y="229772"/>
                  <a:pt x="923778" y="309489"/>
                </a:cubicBezTo>
                <a:cubicBezTo>
                  <a:pt x="923778" y="389206"/>
                  <a:pt x="902676" y="522849"/>
                  <a:pt x="886264" y="618978"/>
                </a:cubicBezTo>
                <a:cubicBezTo>
                  <a:pt x="869852" y="715107"/>
                  <a:pt x="841716" y="800295"/>
                  <a:pt x="825304" y="886264"/>
                </a:cubicBezTo>
                <a:cubicBezTo>
                  <a:pt x="808892" y="972233"/>
                  <a:pt x="841716" y="1039446"/>
                  <a:pt x="787790" y="1134794"/>
                </a:cubicBezTo>
                <a:cubicBezTo>
                  <a:pt x="733864" y="1230142"/>
                  <a:pt x="613507" y="1381759"/>
                  <a:pt x="501747" y="1458350"/>
                </a:cubicBezTo>
                <a:cubicBezTo>
                  <a:pt x="389987" y="1534941"/>
                  <a:pt x="200854" y="1483360"/>
                  <a:pt x="117230" y="1594338"/>
                </a:cubicBezTo>
                <a:cubicBezTo>
                  <a:pt x="33605" y="1705317"/>
                  <a:pt x="16802" y="1914769"/>
                  <a:pt x="0" y="212422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353" name="Picture 352">
            <a:extLst>
              <a:ext uri="{FF2B5EF4-FFF2-40B4-BE49-F238E27FC236}">
                <a16:creationId xmlns:a16="http://schemas.microsoft.com/office/drawing/2014/main" id="{E81ABCC2-4162-4A44-846B-D122A93DBB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3" t="6446" r="6767" b="16618"/>
          <a:stretch/>
        </p:blipFill>
        <p:spPr>
          <a:xfrm rot="21143306" flipH="1">
            <a:off x="1962599" y="4064227"/>
            <a:ext cx="740397" cy="836134"/>
          </a:xfrm>
          <a:prstGeom prst="rect">
            <a:avLst/>
          </a:prstGeom>
        </p:spPr>
      </p:pic>
      <p:sp>
        <p:nvSpPr>
          <p:cNvPr id="23" name="Freeform 22">
            <a:extLst>
              <a:ext uri="{FF2B5EF4-FFF2-40B4-BE49-F238E27FC236}">
                <a16:creationId xmlns:a16="http://schemas.microsoft.com/office/drawing/2014/main" id="{5D875F8A-EEFE-5B45-AAA5-F0522B71A062}"/>
              </a:ext>
            </a:extLst>
          </p:cNvPr>
          <p:cNvSpPr/>
          <p:nvPr/>
        </p:nvSpPr>
        <p:spPr>
          <a:xfrm>
            <a:off x="2761235" y="3570975"/>
            <a:ext cx="444055" cy="994117"/>
          </a:xfrm>
          <a:custGeom>
            <a:avLst/>
            <a:gdLst>
              <a:gd name="connsiteX0" fmla="*/ 82984 w 444055"/>
              <a:gd name="connsiteY0" fmla="*/ 0 h 994117"/>
              <a:gd name="connsiteX1" fmla="*/ 7956 w 444055"/>
              <a:gd name="connsiteY1" fmla="*/ 150056 h 994117"/>
              <a:gd name="connsiteX2" fmla="*/ 251796 w 444055"/>
              <a:gd name="connsiteY2" fmla="*/ 365760 h 994117"/>
              <a:gd name="connsiteX3" fmla="*/ 378406 w 444055"/>
              <a:gd name="connsiteY3" fmla="*/ 492369 h 994117"/>
              <a:gd name="connsiteX4" fmla="*/ 444055 w 444055"/>
              <a:gd name="connsiteY4" fmla="*/ 994117 h 994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055" h="994117">
                <a:moveTo>
                  <a:pt x="82984" y="0"/>
                </a:moveTo>
                <a:cubicBezTo>
                  <a:pt x="31402" y="44548"/>
                  <a:pt x="-20179" y="89096"/>
                  <a:pt x="7956" y="150056"/>
                </a:cubicBezTo>
                <a:cubicBezTo>
                  <a:pt x="36091" y="211016"/>
                  <a:pt x="190054" y="308708"/>
                  <a:pt x="251796" y="365760"/>
                </a:cubicBezTo>
                <a:cubicBezTo>
                  <a:pt x="313538" y="422812"/>
                  <a:pt x="346363" y="387643"/>
                  <a:pt x="378406" y="492369"/>
                </a:cubicBezTo>
                <a:cubicBezTo>
                  <a:pt x="410449" y="597095"/>
                  <a:pt x="427252" y="795606"/>
                  <a:pt x="444055" y="99411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355" name="Picture 354">
            <a:extLst>
              <a:ext uri="{FF2B5EF4-FFF2-40B4-BE49-F238E27FC236}">
                <a16:creationId xmlns:a16="http://schemas.microsoft.com/office/drawing/2014/main" id="{62067ED1-8E8E-0344-938D-58F22FEF44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3" t="6446" r="6767" b="16618"/>
          <a:stretch/>
        </p:blipFill>
        <p:spPr>
          <a:xfrm rot="21143306" flipH="1">
            <a:off x="2746823" y="4049305"/>
            <a:ext cx="740397" cy="836134"/>
          </a:xfrm>
          <a:prstGeom prst="rect">
            <a:avLst/>
          </a:prstGeom>
        </p:spPr>
      </p:pic>
      <p:sp>
        <p:nvSpPr>
          <p:cNvPr id="348" name="Oval 347">
            <a:extLst>
              <a:ext uri="{FF2B5EF4-FFF2-40B4-BE49-F238E27FC236}">
                <a16:creationId xmlns:a16="http://schemas.microsoft.com/office/drawing/2014/main" id="{39392FF2-76A4-644E-AF00-F6E3584C392D}"/>
              </a:ext>
            </a:extLst>
          </p:cNvPr>
          <p:cNvSpPr/>
          <p:nvPr/>
        </p:nvSpPr>
        <p:spPr>
          <a:xfrm>
            <a:off x="69767" y="3121220"/>
            <a:ext cx="743434" cy="66924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b="1"/>
              <a:t>ODP</a:t>
            </a:r>
          </a:p>
        </p:txBody>
      </p:sp>
      <p:sp>
        <p:nvSpPr>
          <p:cNvPr id="349" name="Oval 348">
            <a:extLst>
              <a:ext uri="{FF2B5EF4-FFF2-40B4-BE49-F238E27FC236}">
                <a16:creationId xmlns:a16="http://schemas.microsoft.com/office/drawing/2014/main" id="{3B090467-FF3B-4443-8AAB-B76B1EE5F009}"/>
              </a:ext>
            </a:extLst>
          </p:cNvPr>
          <p:cNvSpPr/>
          <p:nvPr/>
        </p:nvSpPr>
        <p:spPr>
          <a:xfrm>
            <a:off x="272143" y="1551440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5</a:t>
            </a:r>
          </a:p>
        </p:txBody>
      </p:sp>
      <p:sp>
        <p:nvSpPr>
          <p:cNvPr id="448" name="Can 447">
            <a:extLst>
              <a:ext uri="{FF2B5EF4-FFF2-40B4-BE49-F238E27FC236}">
                <a16:creationId xmlns:a16="http://schemas.microsoft.com/office/drawing/2014/main" id="{4A62798F-7FC4-2A4E-827F-59AEA78E1DFD}"/>
              </a:ext>
            </a:extLst>
          </p:cNvPr>
          <p:cNvSpPr/>
          <p:nvPr/>
        </p:nvSpPr>
        <p:spPr>
          <a:xfrm>
            <a:off x="7754368" y="5697702"/>
            <a:ext cx="363246" cy="434128"/>
          </a:xfrm>
          <a:prstGeom prst="can">
            <a:avLst>
              <a:gd name="adj" fmla="val 41767"/>
            </a:avLst>
          </a:prstGeom>
          <a:solidFill>
            <a:schemeClr val="tx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9" name="Freeform 448">
            <a:extLst>
              <a:ext uri="{FF2B5EF4-FFF2-40B4-BE49-F238E27FC236}">
                <a16:creationId xmlns:a16="http://schemas.microsoft.com/office/drawing/2014/main" id="{02D61ACE-C839-3446-81C7-2AC227D4311E}"/>
              </a:ext>
            </a:extLst>
          </p:cNvPr>
          <p:cNvSpPr/>
          <p:nvPr/>
        </p:nvSpPr>
        <p:spPr>
          <a:xfrm>
            <a:off x="7803918" y="4191570"/>
            <a:ext cx="423745" cy="757492"/>
          </a:xfrm>
          <a:custGeom>
            <a:avLst/>
            <a:gdLst>
              <a:gd name="connsiteX0" fmla="*/ 61231 w 423745"/>
              <a:gd name="connsiteY0" fmla="*/ 757492 h 757492"/>
              <a:gd name="connsiteX1" fmla="*/ 28768 w 423745"/>
              <a:gd name="connsiteY1" fmla="*/ 167731 h 757492"/>
              <a:gd name="connsiteX2" fmla="*/ 423745 w 423745"/>
              <a:gd name="connsiteY2" fmla="*/ 0 h 757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3745" h="757492">
                <a:moveTo>
                  <a:pt x="61231" y="757492"/>
                </a:moveTo>
                <a:cubicBezTo>
                  <a:pt x="14790" y="525736"/>
                  <a:pt x="-31651" y="293980"/>
                  <a:pt x="28768" y="167731"/>
                </a:cubicBezTo>
                <a:cubicBezTo>
                  <a:pt x="89187" y="41482"/>
                  <a:pt x="256466" y="20741"/>
                  <a:pt x="423745" y="0"/>
                </a:cubicBezTo>
              </a:path>
            </a:pathLst>
          </a:cu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0" name="Freeform 449">
            <a:extLst>
              <a:ext uri="{FF2B5EF4-FFF2-40B4-BE49-F238E27FC236}">
                <a16:creationId xmlns:a16="http://schemas.microsoft.com/office/drawing/2014/main" id="{E997FCE7-B9CF-F249-AD82-1E5AEF1EB4A9}"/>
              </a:ext>
            </a:extLst>
          </p:cNvPr>
          <p:cNvSpPr/>
          <p:nvPr/>
        </p:nvSpPr>
        <p:spPr>
          <a:xfrm flipH="1">
            <a:off x="10536706" y="4203280"/>
            <a:ext cx="423745" cy="1199966"/>
          </a:xfrm>
          <a:custGeom>
            <a:avLst/>
            <a:gdLst>
              <a:gd name="connsiteX0" fmla="*/ 61231 w 423745"/>
              <a:gd name="connsiteY0" fmla="*/ 757492 h 757492"/>
              <a:gd name="connsiteX1" fmla="*/ 28768 w 423745"/>
              <a:gd name="connsiteY1" fmla="*/ 167731 h 757492"/>
              <a:gd name="connsiteX2" fmla="*/ 423745 w 423745"/>
              <a:gd name="connsiteY2" fmla="*/ 0 h 757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3745" h="757492">
                <a:moveTo>
                  <a:pt x="61231" y="757492"/>
                </a:moveTo>
                <a:cubicBezTo>
                  <a:pt x="14790" y="525736"/>
                  <a:pt x="-31651" y="293980"/>
                  <a:pt x="28768" y="167731"/>
                </a:cubicBezTo>
                <a:cubicBezTo>
                  <a:pt x="89187" y="41482"/>
                  <a:pt x="256466" y="20741"/>
                  <a:pt x="423745" y="0"/>
                </a:cubicBezTo>
              </a:path>
            </a:pathLst>
          </a:cu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463" name="Picture 462">
            <a:extLst>
              <a:ext uri="{FF2B5EF4-FFF2-40B4-BE49-F238E27FC236}">
                <a16:creationId xmlns:a16="http://schemas.microsoft.com/office/drawing/2014/main" id="{D6232D37-5761-104E-BBE3-4E5ECDECE1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9" t="17208" b="36761"/>
          <a:stretch/>
        </p:blipFill>
        <p:spPr>
          <a:xfrm rot="21136587">
            <a:off x="8861863" y="5363098"/>
            <a:ext cx="1052839" cy="546986"/>
          </a:xfrm>
          <a:prstGeom prst="rect">
            <a:avLst/>
          </a:prstGeom>
        </p:spPr>
      </p:pic>
      <p:pic>
        <p:nvPicPr>
          <p:cNvPr id="464" name="Picture 463">
            <a:extLst>
              <a:ext uri="{FF2B5EF4-FFF2-40B4-BE49-F238E27FC236}">
                <a16:creationId xmlns:a16="http://schemas.microsoft.com/office/drawing/2014/main" id="{184157A2-F0E0-F843-9FC7-3A9782CFCA7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73" t="68337"/>
          <a:stretch/>
        </p:blipFill>
        <p:spPr>
          <a:xfrm rot="20677638">
            <a:off x="9641198" y="4610225"/>
            <a:ext cx="819416" cy="365931"/>
          </a:xfrm>
          <a:prstGeom prst="rect">
            <a:avLst/>
          </a:prstGeom>
        </p:spPr>
      </p:pic>
      <p:pic>
        <p:nvPicPr>
          <p:cNvPr id="465" name="Picture 464">
            <a:extLst>
              <a:ext uri="{FF2B5EF4-FFF2-40B4-BE49-F238E27FC236}">
                <a16:creationId xmlns:a16="http://schemas.microsoft.com/office/drawing/2014/main" id="{27540637-AB92-B544-A2D4-D45745DA3BB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4" t="16096" r="16695" b="17206"/>
          <a:stretch/>
        </p:blipFill>
        <p:spPr>
          <a:xfrm rot="407064">
            <a:off x="8248614" y="4789274"/>
            <a:ext cx="453624" cy="421616"/>
          </a:xfrm>
          <a:prstGeom prst="rect">
            <a:avLst/>
          </a:prstGeom>
        </p:spPr>
      </p:pic>
      <p:sp>
        <p:nvSpPr>
          <p:cNvPr id="466" name="TextBox 465">
            <a:extLst>
              <a:ext uri="{FF2B5EF4-FFF2-40B4-BE49-F238E27FC236}">
                <a16:creationId xmlns:a16="http://schemas.microsoft.com/office/drawing/2014/main" id="{C7535367-C910-9F4C-8767-219A529D6CB6}"/>
              </a:ext>
            </a:extLst>
          </p:cNvPr>
          <p:cNvSpPr txBox="1"/>
          <p:nvPr/>
        </p:nvSpPr>
        <p:spPr>
          <a:xfrm>
            <a:off x="8362043" y="5169196"/>
            <a:ext cx="7080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Adapter</a:t>
            </a:r>
          </a:p>
        </p:txBody>
      </p:sp>
      <p:sp>
        <p:nvSpPr>
          <p:cNvPr id="467" name="TextBox 466">
            <a:extLst>
              <a:ext uri="{FF2B5EF4-FFF2-40B4-BE49-F238E27FC236}">
                <a16:creationId xmlns:a16="http://schemas.microsoft.com/office/drawing/2014/main" id="{5B5B47B9-73B5-A241-A395-10D706F6E1A6}"/>
              </a:ext>
            </a:extLst>
          </p:cNvPr>
          <p:cNvSpPr txBox="1"/>
          <p:nvPr/>
        </p:nvSpPr>
        <p:spPr>
          <a:xfrm>
            <a:off x="9786198" y="4957759"/>
            <a:ext cx="9762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Fast Conn**</a:t>
            </a:r>
          </a:p>
        </p:txBody>
      </p:sp>
      <p:sp>
        <p:nvSpPr>
          <p:cNvPr id="468" name="TextBox 467">
            <a:extLst>
              <a:ext uri="{FF2B5EF4-FFF2-40B4-BE49-F238E27FC236}">
                <a16:creationId xmlns:a16="http://schemas.microsoft.com/office/drawing/2014/main" id="{915E8B16-7183-1841-8E8E-D2F23C5021CD}"/>
              </a:ext>
            </a:extLst>
          </p:cNvPr>
          <p:cNvSpPr txBox="1"/>
          <p:nvPr/>
        </p:nvSpPr>
        <p:spPr>
          <a:xfrm>
            <a:off x="9063891" y="5808136"/>
            <a:ext cx="7946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Pigtail*</a:t>
            </a:r>
          </a:p>
        </p:txBody>
      </p:sp>
      <p:grpSp>
        <p:nvGrpSpPr>
          <p:cNvPr id="484" name="Group 483">
            <a:extLst>
              <a:ext uri="{FF2B5EF4-FFF2-40B4-BE49-F238E27FC236}">
                <a16:creationId xmlns:a16="http://schemas.microsoft.com/office/drawing/2014/main" id="{F083688A-91F6-0F49-8CDE-BA919BD0F5F9}"/>
              </a:ext>
            </a:extLst>
          </p:cNvPr>
          <p:cNvGrpSpPr/>
          <p:nvPr/>
        </p:nvGrpSpPr>
        <p:grpSpPr>
          <a:xfrm>
            <a:off x="8185569" y="4064190"/>
            <a:ext cx="989443" cy="261632"/>
            <a:chOff x="8335396" y="6411451"/>
            <a:chExt cx="989443" cy="261632"/>
          </a:xfrm>
        </p:grpSpPr>
        <p:sp>
          <p:nvSpPr>
            <p:cNvPr id="485" name="Trapezoid 484">
              <a:extLst>
                <a:ext uri="{FF2B5EF4-FFF2-40B4-BE49-F238E27FC236}">
                  <a16:creationId xmlns:a16="http://schemas.microsoft.com/office/drawing/2014/main" id="{1BEE394F-034C-9B41-92B9-10B3EAE10C4E}"/>
                </a:ext>
              </a:extLst>
            </p:cNvPr>
            <p:cNvSpPr/>
            <p:nvPr/>
          </p:nvSpPr>
          <p:spPr>
            <a:xfrm rot="16200000">
              <a:off x="8504878" y="6288615"/>
              <a:ext cx="168342" cy="507305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86" name="Rectangle 485">
              <a:extLst>
                <a:ext uri="{FF2B5EF4-FFF2-40B4-BE49-F238E27FC236}">
                  <a16:creationId xmlns:a16="http://schemas.microsoft.com/office/drawing/2014/main" id="{4CBC80B2-82EB-5F4A-BFD8-62CE59649CC5}"/>
                </a:ext>
              </a:extLst>
            </p:cNvPr>
            <p:cNvSpPr/>
            <p:nvPr/>
          </p:nvSpPr>
          <p:spPr>
            <a:xfrm>
              <a:off x="8848428" y="6411451"/>
              <a:ext cx="476411" cy="26163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487" name="Group 486">
            <a:extLst>
              <a:ext uri="{FF2B5EF4-FFF2-40B4-BE49-F238E27FC236}">
                <a16:creationId xmlns:a16="http://schemas.microsoft.com/office/drawing/2014/main" id="{985B4832-4244-D748-8DDD-015719787311}"/>
              </a:ext>
            </a:extLst>
          </p:cNvPr>
          <p:cNvGrpSpPr/>
          <p:nvPr/>
        </p:nvGrpSpPr>
        <p:grpSpPr>
          <a:xfrm flipH="1">
            <a:off x="9561284" y="4064190"/>
            <a:ext cx="989443" cy="261632"/>
            <a:chOff x="8335396" y="6411451"/>
            <a:chExt cx="989443" cy="261632"/>
          </a:xfrm>
        </p:grpSpPr>
        <p:sp>
          <p:nvSpPr>
            <p:cNvPr id="488" name="Trapezoid 487">
              <a:extLst>
                <a:ext uri="{FF2B5EF4-FFF2-40B4-BE49-F238E27FC236}">
                  <a16:creationId xmlns:a16="http://schemas.microsoft.com/office/drawing/2014/main" id="{DDA33F4E-1033-194E-ADEA-4AFA7523DDB1}"/>
                </a:ext>
              </a:extLst>
            </p:cNvPr>
            <p:cNvSpPr/>
            <p:nvPr/>
          </p:nvSpPr>
          <p:spPr>
            <a:xfrm rot="16200000">
              <a:off x="8504878" y="6288615"/>
              <a:ext cx="168342" cy="507305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89" name="Rectangle 488">
              <a:extLst>
                <a:ext uri="{FF2B5EF4-FFF2-40B4-BE49-F238E27FC236}">
                  <a16:creationId xmlns:a16="http://schemas.microsoft.com/office/drawing/2014/main" id="{E1B41BA3-B58B-3A49-8E5D-3829DF1D2970}"/>
                </a:ext>
              </a:extLst>
            </p:cNvPr>
            <p:cNvSpPr/>
            <p:nvPr/>
          </p:nvSpPr>
          <p:spPr>
            <a:xfrm>
              <a:off x="8848428" y="6411451"/>
              <a:ext cx="476411" cy="261632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490" name="Rectangle 489">
            <a:extLst>
              <a:ext uri="{FF2B5EF4-FFF2-40B4-BE49-F238E27FC236}">
                <a16:creationId xmlns:a16="http://schemas.microsoft.com/office/drawing/2014/main" id="{F658B7E7-1AC2-DF46-9656-F94AFCD67BA0}"/>
              </a:ext>
            </a:extLst>
          </p:cNvPr>
          <p:cNvSpPr/>
          <p:nvPr/>
        </p:nvSpPr>
        <p:spPr>
          <a:xfrm>
            <a:off x="9018598" y="4003953"/>
            <a:ext cx="706909" cy="3821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494" name="Straight Arrow Connector 493">
            <a:extLst>
              <a:ext uri="{FF2B5EF4-FFF2-40B4-BE49-F238E27FC236}">
                <a16:creationId xmlns:a16="http://schemas.microsoft.com/office/drawing/2014/main" id="{09A81029-E894-F141-ABB1-F977183834FB}"/>
              </a:ext>
            </a:extLst>
          </p:cNvPr>
          <p:cNvCxnSpPr>
            <a:cxnSpLocks/>
          </p:cNvCxnSpPr>
          <p:nvPr/>
        </p:nvCxnSpPr>
        <p:spPr>
          <a:xfrm flipH="1">
            <a:off x="8689059" y="4213550"/>
            <a:ext cx="631827" cy="6560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5" name="Straight Arrow Connector 494">
            <a:extLst>
              <a:ext uri="{FF2B5EF4-FFF2-40B4-BE49-F238E27FC236}">
                <a16:creationId xmlns:a16="http://schemas.microsoft.com/office/drawing/2014/main" id="{202F1D2E-90D2-2E45-B6CD-DCBA4F3D0A8E}"/>
              </a:ext>
            </a:extLst>
          </p:cNvPr>
          <p:cNvCxnSpPr>
            <a:cxnSpLocks/>
          </p:cNvCxnSpPr>
          <p:nvPr/>
        </p:nvCxnSpPr>
        <p:spPr>
          <a:xfrm>
            <a:off x="8823403" y="4213550"/>
            <a:ext cx="1054733" cy="5580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6" name="Straight Arrow Connector 495">
            <a:extLst>
              <a:ext uri="{FF2B5EF4-FFF2-40B4-BE49-F238E27FC236}">
                <a16:creationId xmlns:a16="http://schemas.microsoft.com/office/drawing/2014/main" id="{54B7B1EE-5187-5E43-8464-9E2BABB88378}"/>
              </a:ext>
            </a:extLst>
          </p:cNvPr>
          <p:cNvCxnSpPr>
            <a:cxnSpLocks/>
          </p:cNvCxnSpPr>
          <p:nvPr/>
        </p:nvCxnSpPr>
        <p:spPr>
          <a:xfrm>
            <a:off x="8823403" y="4215290"/>
            <a:ext cx="533189" cy="130607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8" name="Can 497">
            <a:extLst>
              <a:ext uri="{FF2B5EF4-FFF2-40B4-BE49-F238E27FC236}">
                <a16:creationId xmlns:a16="http://schemas.microsoft.com/office/drawing/2014/main" id="{8C7E0519-666D-0E49-B263-B3DD509DBAF4}"/>
              </a:ext>
            </a:extLst>
          </p:cNvPr>
          <p:cNvSpPr/>
          <p:nvPr/>
        </p:nvSpPr>
        <p:spPr>
          <a:xfrm>
            <a:off x="7803398" y="5498607"/>
            <a:ext cx="251772" cy="309530"/>
          </a:xfrm>
          <a:prstGeom prst="can">
            <a:avLst>
              <a:gd name="adj" fmla="val 41767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9" name="Freeform 498">
            <a:extLst>
              <a:ext uri="{FF2B5EF4-FFF2-40B4-BE49-F238E27FC236}">
                <a16:creationId xmlns:a16="http://schemas.microsoft.com/office/drawing/2014/main" id="{61C19921-7AA3-6F48-9EF1-50740522B1FB}"/>
              </a:ext>
            </a:extLst>
          </p:cNvPr>
          <p:cNvSpPr/>
          <p:nvPr/>
        </p:nvSpPr>
        <p:spPr>
          <a:xfrm>
            <a:off x="7862055" y="4941472"/>
            <a:ext cx="50800" cy="635000"/>
          </a:xfrm>
          <a:custGeom>
            <a:avLst/>
            <a:gdLst>
              <a:gd name="connsiteX0" fmla="*/ 0 w 50800"/>
              <a:gd name="connsiteY0" fmla="*/ 0 h 635000"/>
              <a:gd name="connsiteX1" fmla="*/ 30480 w 50800"/>
              <a:gd name="connsiteY1" fmla="*/ 187960 h 635000"/>
              <a:gd name="connsiteX2" fmla="*/ 50800 w 50800"/>
              <a:gd name="connsiteY2" fmla="*/ 635000 h 63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800" h="635000">
                <a:moveTo>
                  <a:pt x="0" y="0"/>
                </a:moveTo>
                <a:cubicBezTo>
                  <a:pt x="11006" y="41063"/>
                  <a:pt x="22013" y="82127"/>
                  <a:pt x="30480" y="187960"/>
                </a:cubicBezTo>
                <a:cubicBezTo>
                  <a:pt x="38947" y="293793"/>
                  <a:pt x="44873" y="464396"/>
                  <a:pt x="50800" y="63500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502" name="Straight Arrow Connector 501">
            <a:extLst>
              <a:ext uri="{FF2B5EF4-FFF2-40B4-BE49-F238E27FC236}">
                <a16:creationId xmlns:a16="http://schemas.microsoft.com/office/drawing/2014/main" id="{6E207455-F237-374F-B364-15AC367D8EA5}"/>
              </a:ext>
            </a:extLst>
          </p:cNvPr>
          <p:cNvCxnSpPr>
            <a:cxnSpLocks/>
            <a:stCxn id="449" idx="0"/>
          </p:cNvCxnSpPr>
          <p:nvPr/>
        </p:nvCxnSpPr>
        <p:spPr>
          <a:xfrm>
            <a:off x="7865149" y="4949062"/>
            <a:ext cx="1419639" cy="14967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4" name="TextBox 503">
            <a:extLst>
              <a:ext uri="{FF2B5EF4-FFF2-40B4-BE49-F238E27FC236}">
                <a16:creationId xmlns:a16="http://schemas.microsoft.com/office/drawing/2014/main" id="{FBCCFD0F-3BB3-6F43-A240-693E374B6896}"/>
              </a:ext>
            </a:extLst>
          </p:cNvPr>
          <p:cNvSpPr txBox="1"/>
          <p:nvPr/>
        </p:nvSpPr>
        <p:spPr>
          <a:xfrm>
            <a:off x="8694463" y="6413740"/>
            <a:ext cx="1419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Terminasi Kabel FO</a:t>
            </a:r>
          </a:p>
        </p:txBody>
      </p:sp>
      <p:sp>
        <p:nvSpPr>
          <p:cNvPr id="505" name="TextBox 504">
            <a:extLst>
              <a:ext uri="{FF2B5EF4-FFF2-40B4-BE49-F238E27FC236}">
                <a16:creationId xmlns:a16="http://schemas.microsoft.com/office/drawing/2014/main" id="{4FCA5B9C-2B3A-C947-A4C3-ACD955A6933F}"/>
              </a:ext>
            </a:extLst>
          </p:cNvPr>
          <p:cNvSpPr txBox="1"/>
          <p:nvPr/>
        </p:nvSpPr>
        <p:spPr>
          <a:xfrm>
            <a:off x="6879392" y="6083820"/>
            <a:ext cx="19509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Drop wired 2 core dari ODP</a:t>
            </a:r>
          </a:p>
        </p:txBody>
      </p:sp>
      <p:sp>
        <p:nvSpPr>
          <p:cNvPr id="506" name="TextBox 505">
            <a:extLst>
              <a:ext uri="{FF2B5EF4-FFF2-40B4-BE49-F238E27FC236}">
                <a16:creationId xmlns:a16="http://schemas.microsoft.com/office/drawing/2014/main" id="{2D88526B-991F-A04E-8532-5606670C1778}"/>
              </a:ext>
            </a:extLst>
          </p:cNvPr>
          <p:cNvSpPr txBox="1"/>
          <p:nvPr/>
        </p:nvSpPr>
        <p:spPr>
          <a:xfrm>
            <a:off x="10208608" y="5618304"/>
            <a:ext cx="16050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Patch Cord ke MC</a:t>
            </a:r>
          </a:p>
        </p:txBody>
      </p:sp>
      <p:cxnSp>
        <p:nvCxnSpPr>
          <p:cNvPr id="516" name="Straight Arrow Connector 515">
            <a:extLst>
              <a:ext uri="{FF2B5EF4-FFF2-40B4-BE49-F238E27FC236}">
                <a16:creationId xmlns:a16="http://schemas.microsoft.com/office/drawing/2014/main" id="{0B8D7354-051F-2C41-9CB1-9BCBCE7610B0}"/>
              </a:ext>
            </a:extLst>
          </p:cNvPr>
          <p:cNvCxnSpPr>
            <a:cxnSpLocks/>
          </p:cNvCxnSpPr>
          <p:nvPr/>
        </p:nvCxnSpPr>
        <p:spPr>
          <a:xfrm>
            <a:off x="5800096" y="6221324"/>
            <a:ext cx="481899" cy="1748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7" name="TextBox 516">
            <a:extLst>
              <a:ext uri="{FF2B5EF4-FFF2-40B4-BE49-F238E27FC236}">
                <a16:creationId xmlns:a16="http://schemas.microsoft.com/office/drawing/2014/main" id="{906543A7-6EB3-A544-AB1C-4ED384E0F0B9}"/>
              </a:ext>
            </a:extLst>
          </p:cNvPr>
          <p:cNvSpPr txBox="1"/>
          <p:nvPr/>
        </p:nvSpPr>
        <p:spPr>
          <a:xfrm>
            <a:off x="4227674" y="6252867"/>
            <a:ext cx="863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Patch Cord</a:t>
            </a:r>
          </a:p>
        </p:txBody>
      </p:sp>
      <p:cxnSp>
        <p:nvCxnSpPr>
          <p:cNvPr id="519" name="Straight Arrow Connector 518">
            <a:extLst>
              <a:ext uri="{FF2B5EF4-FFF2-40B4-BE49-F238E27FC236}">
                <a16:creationId xmlns:a16="http://schemas.microsoft.com/office/drawing/2014/main" id="{DDA50B1C-41DF-3441-8AC7-D74020A28ACD}"/>
              </a:ext>
            </a:extLst>
          </p:cNvPr>
          <p:cNvCxnSpPr>
            <a:cxnSpLocks/>
            <a:stCxn id="138" idx="2"/>
          </p:cNvCxnSpPr>
          <p:nvPr/>
        </p:nvCxnSpPr>
        <p:spPr>
          <a:xfrm flipH="1" flipV="1">
            <a:off x="5153006" y="4708660"/>
            <a:ext cx="77887" cy="41544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0" name="TextBox 519">
            <a:extLst>
              <a:ext uri="{FF2B5EF4-FFF2-40B4-BE49-F238E27FC236}">
                <a16:creationId xmlns:a16="http://schemas.microsoft.com/office/drawing/2014/main" id="{16452A0C-97F7-C44B-9921-E9C51ECBB384}"/>
              </a:ext>
            </a:extLst>
          </p:cNvPr>
          <p:cNvSpPr txBox="1"/>
          <p:nvPr/>
        </p:nvSpPr>
        <p:spPr>
          <a:xfrm>
            <a:off x="5859532" y="1641034"/>
            <a:ext cx="62440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600"/>
              <a:t>Langkah berikutnya terminasi ujung kabel FO dari arah ODP di rowset kemudian sambungkan ke adapter yang terdapat di rowset</a:t>
            </a:r>
            <a:endParaRPr lang="id-ID" sz="1600" i="1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600"/>
              <a:t>Untuk menghubungkan rowset dan media converter dapat dilakukan dengan memasang patch cord dari media converter dan disambungkan pada adapter yang terdapat di rowset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600"/>
              <a:t>Terminasi kabel FO dapat dilakukan dengan 2 cara yaitu menyambungkan kabel FO dan pigtail menggunakan fusion splicer* dan dengan cara manual menggunakan fast connector**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d-ID" sz="1600"/>
              <a:t>Cara terminasi sudah dijelaskan pada slide sebelumnya </a:t>
            </a:r>
          </a:p>
        </p:txBody>
      </p:sp>
      <p:sp>
        <p:nvSpPr>
          <p:cNvPr id="133" name="Cube 132">
            <a:extLst>
              <a:ext uri="{FF2B5EF4-FFF2-40B4-BE49-F238E27FC236}">
                <a16:creationId xmlns:a16="http://schemas.microsoft.com/office/drawing/2014/main" id="{48002FF2-B198-714A-850D-66D46E56B16B}"/>
              </a:ext>
            </a:extLst>
          </p:cNvPr>
          <p:cNvSpPr/>
          <p:nvPr/>
        </p:nvSpPr>
        <p:spPr>
          <a:xfrm>
            <a:off x="6055160" y="4994411"/>
            <a:ext cx="121605" cy="513072"/>
          </a:xfrm>
          <a:prstGeom prst="cube">
            <a:avLst>
              <a:gd name="adj" fmla="val 5204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>
              <a:solidFill>
                <a:schemeClr val="tx1"/>
              </a:solidFill>
            </a:endParaRPr>
          </a:p>
        </p:txBody>
      </p:sp>
      <p:sp>
        <p:nvSpPr>
          <p:cNvPr id="131" name="Cube 130">
            <a:extLst>
              <a:ext uri="{FF2B5EF4-FFF2-40B4-BE49-F238E27FC236}">
                <a16:creationId xmlns:a16="http://schemas.microsoft.com/office/drawing/2014/main" id="{A5129B56-7241-7E47-8448-6FA3CC47E644}"/>
              </a:ext>
            </a:extLst>
          </p:cNvPr>
          <p:cNvSpPr/>
          <p:nvPr/>
        </p:nvSpPr>
        <p:spPr>
          <a:xfrm>
            <a:off x="5407640" y="4946040"/>
            <a:ext cx="768408" cy="115378"/>
          </a:xfrm>
          <a:prstGeom prst="cube">
            <a:avLst>
              <a:gd name="adj" fmla="val 6450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>
              <a:solidFill>
                <a:schemeClr val="tx1"/>
              </a:solidFill>
            </a:endParaRPr>
          </a:p>
        </p:txBody>
      </p:sp>
      <p:sp>
        <p:nvSpPr>
          <p:cNvPr id="137" name="Can 136">
            <a:extLst>
              <a:ext uri="{FF2B5EF4-FFF2-40B4-BE49-F238E27FC236}">
                <a16:creationId xmlns:a16="http://schemas.microsoft.com/office/drawing/2014/main" id="{E20EC567-9245-4C43-AF7E-E1A2CB21896E}"/>
              </a:ext>
            </a:extLst>
          </p:cNvPr>
          <p:cNvSpPr/>
          <p:nvPr/>
        </p:nvSpPr>
        <p:spPr>
          <a:xfrm rot="5400000">
            <a:off x="5529801" y="5078620"/>
            <a:ext cx="82028" cy="180685"/>
          </a:xfrm>
          <a:prstGeom prst="can">
            <a:avLst>
              <a:gd name="adj" fmla="val 36049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BE48B096-E6C5-1940-B0A0-D63A539A2185}"/>
              </a:ext>
            </a:extLst>
          </p:cNvPr>
          <p:cNvSpPr/>
          <p:nvPr/>
        </p:nvSpPr>
        <p:spPr>
          <a:xfrm>
            <a:off x="5691442" y="5121184"/>
            <a:ext cx="311990" cy="282730"/>
          </a:xfrm>
          <a:prstGeom prst="arc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4" name="Arc 143">
            <a:extLst>
              <a:ext uri="{FF2B5EF4-FFF2-40B4-BE49-F238E27FC236}">
                <a16:creationId xmlns:a16="http://schemas.microsoft.com/office/drawing/2014/main" id="{CA1C0D63-107B-6F42-A3FC-4B395954B150}"/>
              </a:ext>
            </a:extLst>
          </p:cNvPr>
          <p:cNvSpPr/>
          <p:nvPr/>
        </p:nvSpPr>
        <p:spPr>
          <a:xfrm flipV="1">
            <a:off x="5691442" y="5121184"/>
            <a:ext cx="311990" cy="282730"/>
          </a:xfrm>
          <a:prstGeom prst="arc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5" name="Arc 144">
            <a:extLst>
              <a:ext uri="{FF2B5EF4-FFF2-40B4-BE49-F238E27FC236}">
                <a16:creationId xmlns:a16="http://schemas.microsoft.com/office/drawing/2014/main" id="{9162C178-BDEF-2442-8D84-D18ECC3FA961}"/>
              </a:ext>
            </a:extLst>
          </p:cNvPr>
          <p:cNvSpPr/>
          <p:nvPr/>
        </p:nvSpPr>
        <p:spPr>
          <a:xfrm flipH="1">
            <a:off x="5706505" y="5120516"/>
            <a:ext cx="311990" cy="282730"/>
          </a:xfrm>
          <a:prstGeom prst="arc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6" name="Arc 145">
            <a:extLst>
              <a:ext uri="{FF2B5EF4-FFF2-40B4-BE49-F238E27FC236}">
                <a16:creationId xmlns:a16="http://schemas.microsoft.com/office/drawing/2014/main" id="{37EA7A9D-EDD2-7348-9D6B-134502F5962A}"/>
              </a:ext>
            </a:extLst>
          </p:cNvPr>
          <p:cNvSpPr/>
          <p:nvPr/>
        </p:nvSpPr>
        <p:spPr>
          <a:xfrm flipH="1" flipV="1">
            <a:off x="5706505" y="5120516"/>
            <a:ext cx="311990" cy="282730"/>
          </a:xfrm>
          <a:prstGeom prst="arc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7" name="Arc 146">
            <a:extLst>
              <a:ext uri="{FF2B5EF4-FFF2-40B4-BE49-F238E27FC236}">
                <a16:creationId xmlns:a16="http://schemas.microsoft.com/office/drawing/2014/main" id="{B4DAFA7B-F201-DB4B-BD59-CDEEA80F6A8E}"/>
              </a:ext>
            </a:extLst>
          </p:cNvPr>
          <p:cNvSpPr/>
          <p:nvPr/>
        </p:nvSpPr>
        <p:spPr>
          <a:xfrm>
            <a:off x="5676839" y="5135438"/>
            <a:ext cx="311990" cy="282730"/>
          </a:xfrm>
          <a:prstGeom prst="arc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8" name="Arc 147">
            <a:extLst>
              <a:ext uri="{FF2B5EF4-FFF2-40B4-BE49-F238E27FC236}">
                <a16:creationId xmlns:a16="http://schemas.microsoft.com/office/drawing/2014/main" id="{BC654155-99B4-E748-9AE5-2ED2D2CF58B1}"/>
              </a:ext>
            </a:extLst>
          </p:cNvPr>
          <p:cNvSpPr/>
          <p:nvPr/>
        </p:nvSpPr>
        <p:spPr>
          <a:xfrm flipV="1">
            <a:off x="5676839" y="5135438"/>
            <a:ext cx="311990" cy="282730"/>
          </a:xfrm>
          <a:prstGeom prst="arc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9" name="Arc 148">
            <a:extLst>
              <a:ext uri="{FF2B5EF4-FFF2-40B4-BE49-F238E27FC236}">
                <a16:creationId xmlns:a16="http://schemas.microsoft.com/office/drawing/2014/main" id="{77482E5D-FC10-E542-AB0A-5513000655BE}"/>
              </a:ext>
            </a:extLst>
          </p:cNvPr>
          <p:cNvSpPr/>
          <p:nvPr/>
        </p:nvSpPr>
        <p:spPr>
          <a:xfrm flipH="1">
            <a:off x="5691902" y="5134770"/>
            <a:ext cx="311990" cy="282730"/>
          </a:xfrm>
          <a:prstGeom prst="arc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0" name="Arc 149">
            <a:extLst>
              <a:ext uri="{FF2B5EF4-FFF2-40B4-BE49-F238E27FC236}">
                <a16:creationId xmlns:a16="http://schemas.microsoft.com/office/drawing/2014/main" id="{E679F58B-56D2-624D-8895-AB66C80C98B3}"/>
              </a:ext>
            </a:extLst>
          </p:cNvPr>
          <p:cNvSpPr/>
          <p:nvPr/>
        </p:nvSpPr>
        <p:spPr>
          <a:xfrm flipH="1" flipV="1">
            <a:off x="5691902" y="5134770"/>
            <a:ext cx="311990" cy="282730"/>
          </a:xfrm>
          <a:prstGeom prst="arc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1" name="Arc 150">
            <a:extLst>
              <a:ext uri="{FF2B5EF4-FFF2-40B4-BE49-F238E27FC236}">
                <a16:creationId xmlns:a16="http://schemas.microsoft.com/office/drawing/2014/main" id="{1D43B1C2-D171-9C4D-8DA4-E2046F49714F}"/>
              </a:ext>
            </a:extLst>
          </p:cNvPr>
          <p:cNvSpPr/>
          <p:nvPr/>
        </p:nvSpPr>
        <p:spPr>
          <a:xfrm>
            <a:off x="5711707" y="5142134"/>
            <a:ext cx="311990" cy="282730"/>
          </a:xfrm>
          <a:prstGeom prst="arc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2" name="Arc 151">
            <a:extLst>
              <a:ext uri="{FF2B5EF4-FFF2-40B4-BE49-F238E27FC236}">
                <a16:creationId xmlns:a16="http://schemas.microsoft.com/office/drawing/2014/main" id="{3EF84165-5503-B341-9B18-CB78AF3C2869}"/>
              </a:ext>
            </a:extLst>
          </p:cNvPr>
          <p:cNvSpPr/>
          <p:nvPr/>
        </p:nvSpPr>
        <p:spPr>
          <a:xfrm flipV="1">
            <a:off x="5711707" y="5142134"/>
            <a:ext cx="311990" cy="282730"/>
          </a:xfrm>
          <a:prstGeom prst="arc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3" name="Arc 152">
            <a:extLst>
              <a:ext uri="{FF2B5EF4-FFF2-40B4-BE49-F238E27FC236}">
                <a16:creationId xmlns:a16="http://schemas.microsoft.com/office/drawing/2014/main" id="{3ABFA761-1D8C-E049-BB56-2A9FF714C909}"/>
              </a:ext>
            </a:extLst>
          </p:cNvPr>
          <p:cNvSpPr/>
          <p:nvPr/>
        </p:nvSpPr>
        <p:spPr>
          <a:xfrm flipH="1">
            <a:off x="5726770" y="5141466"/>
            <a:ext cx="311990" cy="282730"/>
          </a:xfrm>
          <a:prstGeom prst="arc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4" name="Arc 153">
            <a:extLst>
              <a:ext uri="{FF2B5EF4-FFF2-40B4-BE49-F238E27FC236}">
                <a16:creationId xmlns:a16="http://schemas.microsoft.com/office/drawing/2014/main" id="{625ABF26-B00F-134C-99F2-636151E0FD9F}"/>
              </a:ext>
            </a:extLst>
          </p:cNvPr>
          <p:cNvSpPr/>
          <p:nvPr/>
        </p:nvSpPr>
        <p:spPr>
          <a:xfrm flipH="1" flipV="1">
            <a:off x="5726770" y="5141466"/>
            <a:ext cx="311990" cy="282730"/>
          </a:xfrm>
          <a:prstGeom prst="arc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6" name="Arc 155">
            <a:extLst>
              <a:ext uri="{FF2B5EF4-FFF2-40B4-BE49-F238E27FC236}">
                <a16:creationId xmlns:a16="http://schemas.microsoft.com/office/drawing/2014/main" id="{6CD32FBA-A167-AB40-8B62-8729329EACF6}"/>
              </a:ext>
            </a:extLst>
          </p:cNvPr>
          <p:cNvSpPr/>
          <p:nvPr/>
        </p:nvSpPr>
        <p:spPr>
          <a:xfrm rot="6328917" flipH="1" flipV="1">
            <a:off x="5644100" y="5126296"/>
            <a:ext cx="311990" cy="282730"/>
          </a:xfrm>
          <a:prstGeom prst="arc">
            <a:avLst>
              <a:gd name="adj1" fmla="val 19365970"/>
              <a:gd name="adj2" fmla="val 228250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227EA81C-28A5-5248-B527-8DBFD7255C89}"/>
              </a:ext>
            </a:extLst>
          </p:cNvPr>
          <p:cNvSpPr/>
          <p:nvPr/>
        </p:nvSpPr>
        <p:spPr>
          <a:xfrm>
            <a:off x="5656091" y="5126087"/>
            <a:ext cx="92075" cy="44450"/>
          </a:xfrm>
          <a:custGeom>
            <a:avLst/>
            <a:gdLst>
              <a:gd name="connsiteX0" fmla="*/ 0 w 92075"/>
              <a:gd name="connsiteY0" fmla="*/ 44450 h 44450"/>
              <a:gd name="connsiteX1" fmla="*/ 92075 w 92075"/>
              <a:gd name="connsiteY1" fmla="*/ 0 h 4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2075" h="44450">
                <a:moveTo>
                  <a:pt x="0" y="44450"/>
                </a:moveTo>
                <a:lnTo>
                  <a:pt x="92075" y="0"/>
                </a:lnTo>
              </a:path>
            </a:pathLst>
          </a:cu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7" name="Cube 196">
            <a:extLst>
              <a:ext uri="{FF2B5EF4-FFF2-40B4-BE49-F238E27FC236}">
                <a16:creationId xmlns:a16="http://schemas.microsoft.com/office/drawing/2014/main" id="{328C4D10-17A2-1E41-B4FA-632D581E7EAB}"/>
              </a:ext>
            </a:extLst>
          </p:cNvPr>
          <p:cNvSpPr/>
          <p:nvPr/>
        </p:nvSpPr>
        <p:spPr>
          <a:xfrm>
            <a:off x="5306625" y="5343483"/>
            <a:ext cx="93101" cy="71149"/>
          </a:xfrm>
          <a:prstGeom prst="cube">
            <a:avLst>
              <a:gd name="adj" fmla="val 24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5" name="Cube 134">
            <a:extLst>
              <a:ext uri="{FF2B5EF4-FFF2-40B4-BE49-F238E27FC236}">
                <a16:creationId xmlns:a16="http://schemas.microsoft.com/office/drawing/2014/main" id="{B0D22E85-3484-B046-A0CD-D6B067625716}"/>
              </a:ext>
            </a:extLst>
          </p:cNvPr>
          <p:cNvSpPr/>
          <p:nvPr/>
        </p:nvSpPr>
        <p:spPr>
          <a:xfrm>
            <a:off x="5378090" y="5320671"/>
            <a:ext cx="87270" cy="115378"/>
          </a:xfrm>
          <a:prstGeom prst="cube">
            <a:avLst>
              <a:gd name="adj" fmla="val 24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2" name="Cube 131">
            <a:extLst>
              <a:ext uri="{FF2B5EF4-FFF2-40B4-BE49-F238E27FC236}">
                <a16:creationId xmlns:a16="http://schemas.microsoft.com/office/drawing/2014/main" id="{FA3E3F86-6518-524B-9A05-72AF1BC9E018}"/>
              </a:ext>
            </a:extLst>
          </p:cNvPr>
          <p:cNvSpPr/>
          <p:nvPr/>
        </p:nvSpPr>
        <p:spPr>
          <a:xfrm>
            <a:off x="5407639" y="4985425"/>
            <a:ext cx="121605" cy="522058"/>
          </a:xfrm>
          <a:prstGeom prst="cube">
            <a:avLst>
              <a:gd name="adj" fmla="val 5204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>
              <a:solidFill>
                <a:schemeClr val="tx1"/>
              </a:solidFill>
            </a:endParaRPr>
          </a:p>
        </p:txBody>
      </p:sp>
      <p:sp>
        <p:nvSpPr>
          <p:cNvPr id="136" name="Cube 135">
            <a:extLst>
              <a:ext uri="{FF2B5EF4-FFF2-40B4-BE49-F238E27FC236}">
                <a16:creationId xmlns:a16="http://schemas.microsoft.com/office/drawing/2014/main" id="{6C04A81F-56A4-E149-8010-B05E25DFFCBC}"/>
              </a:ext>
            </a:extLst>
          </p:cNvPr>
          <p:cNvSpPr/>
          <p:nvPr/>
        </p:nvSpPr>
        <p:spPr>
          <a:xfrm>
            <a:off x="5472819" y="5328418"/>
            <a:ext cx="87270" cy="115378"/>
          </a:xfrm>
          <a:prstGeom prst="cube">
            <a:avLst>
              <a:gd name="adj" fmla="val 24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5" name="Cube 194">
            <a:extLst>
              <a:ext uri="{FF2B5EF4-FFF2-40B4-BE49-F238E27FC236}">
                <a16:creationId xmlns:a16="http://schemas.microsoft.com/office/drawing/2014/main" id="{EE466A4D-8063-5644-87C2-D1D685E072FF}"/>
              </a:ext>
            </a:extLst>
          </p:cNvPr>
          <p:cNvSpPr/>
          <p:nvPr/>
        </p:nvSpPr>
        <p:spPr>
          <a:xfrm>
            <a:off x="5545686" y="5353338"/>
            <a:ext cx="93101" cy="71149"/>
          </a:xfrm>
          <a:prstGeom prst="cube">
            <a:avLst>
              <a:gd name="adj" fmla="val 24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5" name="Arc 154">
            <a:extLst>
              <a:ext uri="{FF2B5EF4-FFF2-40B4-BE49-F238E27FC236}">
                <a16:creationId xmlns:a16="http://schemas.microsoft.com/office/drawing/2014/main" id="{24F4069C-B7B2-F745-B7A1-69C3C6835D31}"/>
              </a:ext>
            </a:extLst>
          </p:cNvPr>
          <p:cNvSpPr/>
          <p:nvPr/>
        </p:nvSpPr>
        <p:spPr>
          <a:xfrm rot="11215193" flipH="1">
            <a:off x="5489381" y="5112398"/>
            <a:ext cx="311990" cy="282730"/>
          </a:xfrm>
          <a:prstGeom prst="arc">
            <a:avLst>
              <a:gd name="adj1" fmla="val 16200000"/>
              <a:gd name="adj2" fmla="val 18686738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6531B688-B434-8B45-B404-068E71D4D6EA}"/>
              </a:ext>
            </a:extLst>
          </p:cNvPr>
          <p:cNvSpPr txBox="1"/>
          <p:nvPr/>
        </p:nvSpPr>
        <p:spPr>
          <a:xfrm>
            <a:off x="4661699" y="4449339"/>
            <a:ext cx="19673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Drop Wired 2 core dari ODP</a:t>
            </a:r>
          </a:p>
        </p:txBody>
      </p:sp>
      <p:cxnSp>
        <p:nvCxnSpPr>
          <p:cNvPr id="173" name="Straight Arrow Connector 172">
            <a:extLst>
              <a:ext uri="{FF2B5EF4-FFF2-40B4-BE49-F238E27FC236}">
                <a16:creationId xmlns:a16="http://schemas.microsoft.com/office/drawing/2014/main" id="{46F2B14E-A67B-1F40-88EB-B147C711208C}"/>
              </a:ext>
            </a:extLst>
          </p:cNvPr>
          <p:cNvCxnSpPr>
            <a:cxnSpLocks/>
            <a:stCxn id="33" idx="4"/>
          </p:cNvCxnSpPr>
          <p:nvPr/>
        </p:nvCxnSpPr>
        <p:spPr>
          <a:xfrm flipH="1">
            <a:off x="4677319" y="5975350"/>
            <a:ext cx="84084" cy="2729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TextBox 173">
            <a:extLst>
              <a:ext uri="{FF2B5EF4-FFF2-40B4-BE49-F238E27FC236}">
                <a16:creationId xmlns:a16="http://schemas.microsoft.com/office/drawing/2014/main" id="{C85824AB-77B7-3440-9753-50A8F1F36E76}"/>
              </a:ext>
            </a:extLst>
          </p:cNvPr>
          <p:cNvSpPr txBox="1"/>
          <p:nvPr/>
        </p:nvSpPr>
        <p:spPr>
          <a:xfrm>
            <a:off x="5574063" y="6438603"/>
            <a:ext cx="17101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200"/>
              <a:t>Kabel UTP ke end device</a:t>
            </a:r>
          </a:p>
        </p:txBody>
      </p:sp>
      <p:sp>
        <p:nvSpPr>
          <p:cNvPr id="183" name="Cube 182">
            <a:extLst>
              <a:ext uri="{FF2B5EF4-FFF2-40B4-BE49-F238E27FC236}">
                <a16:creationId xmlns:a16="http://schemas.microsoft.com/office/drawing/2014/main" id="{EE8C65B5-4697-1943-A041-012C8BACD6E0}"/>
              </a:ext>
            </a:extLst>
          </p:cNvPr>
          <p:cNvSpPr/>
          <p:nvPr/>
        </p:nvSpPr>
        <p:spPr>
          <a:xfrm>
            <a:off x="5852397" y="5845826"/>
            <a:ext cx="87270" cy="78453"/>
          </a:xfrm>
          <a:prstGeom prst="cube">
            <a:avLst>
              <a:gd name="adj" fmla="val 24686"/>
            </a:avLst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09C7297F-2ED6-4046-A2FF-CF5822582F0A}"/>
              </a:ext>
            </a:extLst>
          </p:cNvPr>
          <p:cNvSpPr/>
          <p:nvPr/>
        </p:nvSpPr>
        <p:spPr>
          <a:xfrm>
            <a:off x="5782734" y="5885052"/>
            <a:ext cx="114944" cy="406400"/>
          </a:xfrm>
          <a:custGeom>
            <a:avLst/>
            <a:gdLst>
              <a:gd name="connsiteX0" fmla="*/ 55134 w 55134"/>
              <a:gd name="connsiteY0" fmla="*/ 0 h 358775"/>
              <a:gd name="connsiteX1" fmla="*/ 1159 w 55134"/>
              <a:gd name="connsiteY1" fmla="*/ 136525 h 358775"/>
              <a:gd name="connsiteX2" fmla="*/ 23384 w 55134"/>
              <a:gd name="connsiteY2" fmla="*/ 358775 h 35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134" h="358775">
                <a:moveTo>
                  <a:pt x="55134" y="0"/>
                </a:moveTo>
                <a:cubicBezTo>
                  <a:pt x="30792" y="38364"/>
                  <a:pt x="6451" y="76729"/>
                  <a:pt x="1159" y="136525"/>
                </a:cubicBezTo>
                <a:cubicBezTo>
                  <a:pt x="-4133" y="196321"/>
                  <a:pt x="9625" y="277548"/>
                  <a:pt x="23384" y="358775"/>
                </a:cubicBezTo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185" name="Straight Arrow Connector 184">
            <a:extLst>
              <a:ext uri="{FF2B5EF4-FFF2-40B4-BE49-F238E27FC236}">
                <a16:creationId xmlns:a16="http://schemas.microsoft.com/office/drawing/2014/main" id="{775D4276-C83F-C249-8F0B-A776EAE9C5BA}"/>
              </a:ext>
            </a:extLst>
          </p:cNvPr>
          <p:cNvCxnSpPr>
            <a:cxnSpLocks/>
            <a:stCxn id="450" idx="0"/>
          </p:cNvCxnSpPr>
          <p:nvPr/>
        </p:nvCxnSpPr>
        <p:spPr>
          <a:xfrm flipH="1">
            <a:off x="10762408" y="5403246"/>
            <a:ext cx="136812" cy="2539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1" name="Straight Arrow Connector 490">
            <a:extLst>
              <a:ext uri="{FF2B5EF4-FFF2-40B4-BE49-F238E27FC236}">
                <a16:creationId xmlns:a16="http://schemas.microsoft.com/office/drawing/2014/main" id="{1BE9E2CC-761F-D24C-985B-5CF1A74187CF}"/>
              </a:ext>
            </a:extLst>
          </p:cNvPr>
          <p:cNvCxnSpPr>
            <a:cxnSpLocks/>
            <a:stCxn id="492" idx="6"/>
          </p:cNvCxnSpPr>
          <p:nvPr/>
        </p:nvCxnSpPr>
        <p:spPr>
          <a:xfrm flipV="1">
            <a:off x="5918499" y="5023961"/>
            <a:ext cx="1584058" cy="2178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2" name="Oval 491">
            <a:extLst>
              <a:ext uri="{FF2B5EF4-FFF2-40B4-BE49-F238E27FC236}">
                <a16:creationId xmlns:a16="http://schemas.microsoft.com/office/drawing/2014/main" id="{D62A0773-B0ED-0F4D-8BD4-7D7B09FB5E6D}"/>
              </a:ext>
            </a:extLst>
          </p:cNvPr>
          <p:cNvSpPr/>
          <p:nvPr/>
        </p:nvSpPr>
        <p:spPr>
          <a:xfrm>
            <a:off x="5251437" y="4926752"/>
            <a:ext cx="667062" cy="63011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193" name="Straight Arrow Connector 192">
            <a:extLst>
              <a:ext uri="{FF2B5EF4-FFF2-40B4-BE49-F238E27FC236}">
                <a16:creationId xmlns:a16="http://schemas.microsoft.com/office/drawing/2014/main" id="{ED875EB4-4789-2C4C-A710-780B333CC6EB}"/>
              </a:ext>
            </a:extLst>
          </p:cNvPr>
          <p:cNvCxnSpPr>
            <a:cxnSpLocks/>
          </p:cNvCxnSpPr>
          <p:nvPr/>
        </p:nvCxnSpPr>
        <p:spPr>
          <a:xfrm>
            <a:off x="1868139" y="2581756"/>
            <a:ext cx="3147120" cy="24422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Arrow Connector 199">
            <a:extLst>
              <a:ext uri="{FF2B5EF4-FFF2-40B4-BE49-F238E27FC236}">
                <a16:creationId xmlns:a16="http://schemas.microsoft.com/office/drawing/2014/main" id="{605AC194-EBE1-FF44-A79F-9D6AD6E22600}"/>
              </a:ext>
            </a:extLst>
          </p:cNvPr>
          <p:cNvCxnSpPr>
            <a:cxnSpLocks/>
          </p:cNvCxnSpPr>
          <p:nvPr/>
        </p:nvCxnSpPr>
        <p:spPr>
          <a:xfrm>
            <a:off x="1858295" y="2994789"/>
            <a:ext cx="3129151" cy="204637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Arrow Connector 200">
            <a:extLst>
              <a:ext uri="{FF2B5EF4-FFF2-40B4-BE49-F238E27FC236}">
                <a16:creationId xmlns:a16="http://schemas.microsoft.com/office/drawing/2014/main" id="{4923D1AA-762C-F747-82EE-78BA0AA44BA6}"/>
              </a:ext>
            </a:extLst>
          </p:cNvPr>
          <p:cNvCxnSpPr>
            <a:cxnSpLocks/>
          </p:cNvCxnSpPr>
          <p:nvPr/>
        </p:nvCxnSpPr>
        <p:spPr>
          <a:xfrm>
            <a:off x="1841181" y="3511985"/>
            <a:ext cx="3135679" cy="15580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Arrow Connector 201">
            <a:extLst>
              <a:ext uri="{FF2B5EF4-FFF2-40B4-BE49-F238E27FC236}">
                <a16:creationId xmlns:a16="http://schemas.microsoft.com/office/drawing/2014/main" id="{9F7C6FCA-15B5-2342-AEB6-729BCAED3B83}"/>
              </a:ext>
            </a:extLst>
          </p:cNvPr>
          <p:cNvCxnSpPr>
            <a:cxnSpLocks/>
          </p:cNvCxnSpPr>
          <p:nvPr/>
        </p:nvCxnSpPr>
        <p:spPr>
          <a:xfrm>
            <a:off x="3204192" y="2445092"/>
            <a:ext cx="2121243" cy="32599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Arrow Connector 204">
            <a:extLst>
              <a:ext uri="{FF2B5EF4-FFF2-40B4-BE49-F238E27FC236}">
                <a16:creationId xmlns:a16="http://schemas.microsoft.com/office/drawing/2014/main" id="{25DFE8CE-C5D8-4F44-9D30-5D1B9D30BE6B}"/>
              </a:ext>
            </a:extLst>
          </p:cNvPr>
          <p:cNvCxnSpPr>
            <a:cxnSpLocks/>
          </p:cNvCxnSpPr>
          <p:nvPr/>
        </p:nvCxnSpPr>
        <p:spPr>
          <a:xfrm>
            <a:off x="3252252" y="3027436"/>
            <a:ext cx="2063727" cy="26776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Arrow Connector 207">
            <a:extLst>
              <a:ext uri="{FF2B5EF4-FFF2-40B4-BE49-F238E27FC236}">
                <a16:creationId xmlns:a16="http://schemas.microsoft.com/office/drawing/2014/main" id="{11A6DBA9-AA1B-664B-8DDC-739008FED643}"/>
              </a:ext>
            </a:extLst>
          </p:cNvPr>
          <p:cNvCxnSpPr>
            <a:cxnSpLocks/>
          </p:cNvCxnSpPr>
          <p:nvPr/>
        </p:nvCxnSpPr>
        <p:spPr>
          <a:xfrm>
            <a:off x="3263947" y="3532235"/>
            <a:ext cx="2037918" cy="21728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99275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Box 142">
            <a:extLst>
              <a:ext uri="{FF2B5EF4-FFF2-40B4-BE49-F238E27FC236}">
                <a16:creationId xmlns:a16="http://schemas.microsoft.com/office/drawing/2014/main" id="{2F6B40B8-398D-584C-A33E-043CF30B6D8F}"/>
              </a:ext>
            </a:extLst>
          </p:cNvPr>
          <p:cNvSpPr txBox="1"/>
          <p:nvPr/>
        </p:nvSpPr>
        <p:spPr>
          <a:xfrm>
            <a:off x="304645" y="2079380"/>
            <a:ext cx="3402390" cy="307777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d-ID" sz="1400"/>
              <a:t>Praktek penarikan kabel fo 6 core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86B90D8A-DBEA-9C46-B0F7-EEBB1059C3E1}"/>
              </a:ext>
            </a:extLst>
          </p:cNvPr>
          <p:cNvSpPr txBox="1"/>
          <p:nvPr/>
        </p:nvSpPr>
        <p:spPr>
          <a:xfrm>
            <a:off x="304640" y="2345229"/>
            <a:ext cx="3402396" cy="307777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d-ID" sz="1400"/>
              <a:t>Praktek penarikan drop wire 2 core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4200"/>
              <a:t>Praktek Siswa...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0B715663-B680-364C-BFC6-BE5DA8E0C2B5}"/>
              </a:ext>
            </a:extLst>
          </p:cNvPr>
          <p:cNvSpPr txBox="1"/>
          <p:nvPr/>
        </p:nvSpPr>
        <p:spPr>
          <a:xfrm>
            <a:off x="304646" y="1715400"/>
            <a:ext cx="3402388" cy="307777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d-ID" sz="1400"/>
              <a:t>Praktek crimping kabel UTP</a:t>
            </a: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35729BCD-D5EE-7849-BCE1-7D7530A6670E}"/>
              </a:ext>
            </a:extLst>
          </p:cNvPr>
          <p:cNvSpPr/>
          <p:nvPr/>
        </p:nvSpPr>
        <p:spPr>
          <a:xfrm>
            <a:off x="58223" y="1718889"/>
            <a:ext cx="294190" cy="27231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/>
              <a:t>1</a:t>
            </a: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7498FF40-91F6-0D44-B874-35C908BF9524}"/>
              </a:ext>
            </a:extLst>
          </p:cNvPr>
          <p:cNvSpPr/>
          <p:nvPr/>
        </p:nvSpPr>
        <p:spPr>
          <a:xfrm>
            <a:off x="58222" y="2105354"/>
            <a:ext cx="294190" cy="27231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/>
              <a:t>2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6E63572E-0398-E24B-9727-58FCA6648BFE}"/>
              </a:ext>
            </a:extLst>
          </p:cNvPr>
          <p:cNvSpPr txBox="1"/>
          <p:nvPr/>
        </p:nvSpPr>
        <p:spPr>
          <a:xfrm>
            <a:off x="304642" y="2705899"/>
            <a:ext cx="3402394" cy="307777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d-ID" sz="1400"/>
              <a:t>Praktek pemasangan JB, ODP, Rowset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8FB41B44-AEF7-6E4D-830D-04CF190155CB}"/>
              </a:ext>
            </a:extLst>
          </p:cNvPr>
          <p:cNvSpPr txBox="1"/>
          <p:nvPr/>
        </p:nvSpPr>
        <p:spPr>
          <a:xfrm>
            <a:off x="304640" y="2971663"/>
            <a:ext cx="3402398" cy="307777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d-ID" sz="1400"/>
              <a:t>Praktek sambung FO di JB, ODP, Rowset</a:t>
            </a: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700B4DE2-61FA-6744-8460-5B4F75F6A5B5}"/>
              </a:ext>
            </a:extLst>
          </p:cNvPr>
          <p:cNvSpPr/>
          <p:nvPr/>
        </p:nvSpPr>
        <p:spPr>
          <a:xfrm>
            <a:off x="58222" y="2701910"/>
            <a:ext cx="294190" cy="27231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/>
              <a:t>3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E8A9BA21-59C2-6E49-AC5E-9F0B21385B91}"/>
              </a:ext>
            </a:extLst>
          </p:cNvPr>
          <p:cNvSpPr txBox="1"/>
          <p:nvPr/>
        </p:nvSpPr>
        <p:spPr>
          <a:xfrm>
            <a:off x="304640" y="3261740"/>
            <a:ext cx="3513597" cy="307777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d-ID" sz="1400"/>
              <a:t>Praktek terminasi FO di OTB, JB, ODP, Rowset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7EB15FA8-6B5F-BB44-9CE2-0F25A83D599B}"/>
              </a:ext>
            </a:extLst>
          </p:cNvPr>
          <p:cNvSpPr txBox="1"/>
          <p:nvPr/>
        </p:nvSpPr>
        <p:spPr>
          <a:xfrm>
            <a:off x="304642" y="3631594"/>
            <a:ext cx="3402390" cy="307777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d-ID" sz="1400"/>
              <a:t>Praktek konfig vlan - access port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38502660-C9CF-0849-B301-7FA34298526C}"/>
              </a:ext>
            </a:extLst>
          </p:cNvPr>
          <p:cNvSpPr txBox="1"/>
          <p:nvPr/>
        </p:nvSpPr>
        <p:spPr>
          <a:xfrm>
            <a:off x="304636" y="3898322"/>
            <a:ext cx="3402396" cy="307777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d-ID" sz="1400"/>
              <a:t>Praktek konfig vlan – trunk port</a:t>
            </a:r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D088EBBA-216F-0043-B2F6-45FF69352787}"/>
              </a:ext>
            </a:extLst>
          </p:cNvPr>
          <p:cNvSpPr/>
          <p:nvPr/>
        </p:nvSpPr>
        <p:spPr>
          <a:xfrm>
            <a:off x="58221" y="3627605"/>
            <a:ext cx="294190" cy="27231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/>
              <a:t>4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8E73DC38-D0D4-A144-AE85-99F257569512}"/>
              </a:ext>
            </a:extLst>
          </p:cNvPr>
          <p:cNvSpPr txBox="1"/>
          <p:nvPr/>
        </p:nvSpPr>
        <p:spPr>
          <a:xfrm>
            <a:off x="304640" y="4276002"/>
            <a:ext cx="3402392" cy="307777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d-ID" sz="1400"/>
              <a:t>Praktek konfig IP Address &amp; VLAN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2A00DAE2-5CBE-DC43-8743-8914BD8E33E2}"/>
              </a:ext>
            </a:extLst>
          </p:cNvPr>
          <p:cNvSpPr txBox="1"/>
          <p:nvPr/>
        </p:nvSpPr>
        <p:spPr>
          <a:xfrm>
            <a:off x="304636" y="4556886"/>
            <a:ext cx="3402396" cy="307777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d-ID" sz="1400"/>
              <a:t>Praktek konfig DHCP Server</a:t>
            </a: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9D2D46EE-5160-1D47-9B16-D14DF4374DFF}"/>
              </a:ext>
            </a:extLst>
          </p:cNvPr>
          <p:cNvSpPr/>
          <p:nvPr/>
        </p:nvSpPr>
        <p:spPr>
          <a:xfrm>
            <a:off x="58220" y="4272013"/>
            <a:ext cx="294190" cy="272312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/>
              <a:t>5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1E0FD5BA-2FC6-8F43-87D4-9F5020D7F47B}"/>
              </a:ext>
            </a:extLst>
          </p:cNvPr>
          <p:cNvSpPr txBox="1"/>
          <p:nvPr/>
        </p:nvSpPr>
        <p:spPr>
          <a:xfrm>
            <a:off x="304636" y="4837770"/>
            <a:ext cx="3402392" cy="307777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d-ID" sz="1400"/>
              <a:t>Praktek konfig NAT dan Firewall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14EDA20B-73C9-9940-BAB8-B0E743F60995}"/>
              </a:ext>
            </a:extLst>
          </p:cNvPr>
          <p:cNvSpPr txBox="1"/>
          <p:nvPr/>
        </p:nvSpPr>
        <p:spPr>
          <a:xfrm>
            <a:off x="304636" y="5098551"/>
            <a:ext cx="3402392" cy="307777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d-ID" sz="1400"/>
              <a:t>Praktek konfig Simple Queue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85C4DA4F-6A8E-D746-B111-0353D6376A0C}"/>
              </a:ext>
            </a:extLst>
          </p:cNvPr>
          <p:cNvSpPr txBox="1"/>
          <p:nvPr/>
        </p:nvSpPr>
        <p:spPr>
          <a:xfrm>
            <a:off x="304636" y="5382432"/>
            <a:ext cx="3402392" cy="307777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d-ID" sz="1400"/>
              <a:t>Praktek konfig Tree Queue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276C205-E668-5441-9032-EC03945C116F}"/>
              </a:ext>
            </a:extLst>
          </p:cNvPr>
          <p:cNvSpPr txBox="1"/>
          <p:nvPr/>
        </p:nvSpPr>
        <p:spPr>
          <a:xfrm>
            <a:off x="304636" y="5679829"/>
            <a:ext cx="3402392" cy="307777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d-ID" sz="1400"/>
              <a:t>Praktek konfig static route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92B74411-1FB9-4744-865A-AE25C774F166}"/>
              </a:ext>
            </a:extLst>
          </p:cNvPr>
          <p:cNvSpPr txBox="1"/>
          <p:nvPr/>
        </p:nvSpPr>
        <p:spPr>
          <a:xfrm>
            <a:off x="304636" y="5963710"/>
            <a:ext cx="3402392" cy="307777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d-ID" sz="1400"/>
              <a:t>Praktek konfig OSPF dan BGP</a:t>
            </a: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115EDE54-30BD-704C-91B7-092E26153014}"/>
              </a:ext>
            </a:extLst>
          </p:cNvPr>
          <p:cNvSpPr txBox="1"/>
          <p:nvPr/>
        </p:nvSpPr>
        <p:spPr>
          <a:xfrm>
            <a:off x="304630" y="6265564"/>
            <a:ext cx="3402392" cy="307777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d-ID" sz="1400"/>
              <a:t>Praktek konfig IP Static &amp; DHCP di laptop/PC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3B2182F-4045-A645-9D4D-11F30D180C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034" y="1711489"/>
            <a:ext cx="8386027" cy="4867885"/>
          </a:xfrm>
          <a:prstGeom prst="rect">
            <a:avLst/>
          </a:prstGeom>
          <a:ln w="127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834395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1364" y="2946960"/>
            <a:ext cx="4204448" cy="1325563"/>
          </a:xfrm>
        </p:spPr>
        <p:txBody>
          <a:bodyPr/>
          <a:lstStyle/>
          <a:p>
            <a:r>
              <a:rPr lang="id-ID" b="1">
                <a:solidFill>
                  <a:srgbClr val="7030A0"/>
                </a:solidFill>
              </a:rPr>
              <a:t>TERIMA KASIH ....</a:t>
            </a:r>
          </a:p>
        </p:txBody>
      </p:sp>
    </p:spTree>
    <p:extLst>
      <p:ext uri="{BB962C8B-B14F-4D97-AF65-F5344CB8AC3E}">
        <p14:creationId xmlns:p14="http://schemas.microsoft.com/office/powerpoint/2010/main" val="908557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3800"/>
              <a:t>Langkah-Langkah Penyambungan...</a:t>
            </a:r>
          </a:p>
        </p:txBody>
      </p:sp>
      <p:sp>
        <p:nvSpPr>
          <p:cNvPr id="18" name="Content Placeholder 28">
            <a:extLst>
              <a:ext uri="{FF2B5EF4-FFF2-40B4-BE49-F238E27FC236}">
                <a16:creationId xmlns:a16="http://schemas.microsoft.com/office/drawing/2014/main" id="{5E3511DF-A09C-3047-8AD3-7F0987509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660" y="2032858"/>
            <a:ext cx="3499086" cy="2796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2000"/>
              <a:t>Siapkan kabel fiber optic 6 core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CC33D7-EE7C-FD49-983F-1C71EEA905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60" y="2520000"/>
            <a:ext cx="1818000" cy="181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Content Placeholder 28">
            <a:extLst>
              <a:ext uri="{FF2B5EF4-FFF2-40B4-BE49-F238E27FC236}">
                <a16:creationId xmlns:a16="http://schemas.microsoft.com/office/drawing/2014/main" id="{483BE82A-F41F-0048-9204-51F569764398}"/>
              </a:ext>
            </a:extLst>
          </p:cNvPr>
          <p:cNvSpPr txBox="1">
            <a:spLocks/>
          </p:cNvSpPr>
          <p:nvPr/>
        </p:nvSpPr>
        <p:spPr>
          <a:xfrm>
            <a:off x="5253983" y="1873725"/>
            <a:ext cx="4470808" cy="597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2000"/>
              <a:t>Kupas kulit luar </a:t>
            </a:r>
            <a:r>
              <a:rPr lang="id-ID" sz="2000" i="1"/>
              <a:t>(cable jacket)</a:t>
            </a:r>
            <a:r>
              <a:rPr lang="id-ID" sz="2000"/>
              <a:t> kabel fiber optic sesuai kan dengan kebutuhan...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73A828-03CD-4443-9807-99A240F80F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01"/>
          <a:stretch/>
        </p:blipFill>
        <p:spPr>
          <a:xfrm>
            <a:off x="7190905" y="2588119"/>
            <a:ext cx="1814400" cy="19329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971E4BA-483F-3441-BAE2-BEE320E60C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01"/>
          <a:stretch/>
        </p:blipFill>
        <p:spPr>
          <a:xfrm>
            <a:off x="5221068" y="2588121"/>
            <a:ext cx="1814400" cy="19329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5C967E1-01C1-6145-BCB4-EF23922FD39F}"/>
              </a:ext>
            </a:extLst>
          </p:cNvPr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01" b="16014"/>
          <a:stretch/>
        </p:blipFill>
        <p:spPr>
          <a:xfrm>
            <a:off x="9160742" y="2588119"/>
            <a:ext cx="1814400" cy="19329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2A02AB38-5C68-A84B-AEA6-886E094AA489}"/>
              </a:ext>
            </a:extLst>
          </p:cNvPr>
          <p:cNvSpPr/>
          <p:nvPr/>
        </p:nvSpPr>
        <p:spPr>
          <a:xfrm>
            <a:off x="124985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1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EB2B43A-EE27-E543-AA67-3692B6302761}"/>
              </a:ext>
            </a:extLst>
          </p:cNvPr>
          <p:cNvSpPr/>
          <p:nvPr/>
        </p:nvSpPr>
        <p:spPr>
          <a:xfrm>
            <a:off x="4452735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501284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3800"/>
              <a:t>Langkah-Langkah Penyambungan...</a:t>
            </a:r>
          </a:p>
        </p:txBody>
      </p:sp>
      <p:sp>
        <p:nvSpPr>
          <p:cNvPr id="18" name="Content Placeholder 28">
            <a:extLst>
              <a:ext uri="{FF2B5EF4-FFF2-40B4-BE49-F238E27FC236}">
                <a16:creationId xmlns:a16="http://schemas.microsoft.com/office/drawing/2014/main" id="{5E3511DF-A09C-3047-8AD3-7F0987509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757" y="1864308"/>
            <a:ext cx="5187243" cy="6254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2000"/>
              <a:t>Kupas tube </a:t>
            </a:r>
            <a:r>
              <a:rPr lang="id-ID" sz="2000" i="1"/>
              <a:t>(coating</a:t>
            </a:r>
            <a:r>
              <a:rPr lang="id-ID" sz="2000"/>
              <a:t>) fiber optic dengan panjang kupasan sesuaikan dengan kebutuhan</a:t>
            </a:r>
            <a:endParaRPr lang="id-ID" sz="2000" i="1"/>
          </a:p>
        </p:txBody>
      </p:sp>
      <p:sp>
        <p:nvSpPr>
          <p:cNvPr id="20" name="Content Placeholder 28">
            <a:extLst>
              <a:ext uri="{FF2B5EF4-FFF2-40B4-BE49-F238E27FC236}">
                <a16:creationId xmlns:a16="http://schemas.microsoft.com/office/drawing/2014/main" id="{483BE82A-F41F-0048-9204-51F569764398}"/>
              </a:ext>
            </a:extLst>
          </p:cNvPr>
          <p:cNvSpPr txBox="1">
            <a:spLocks/>
          </p:cNvSpPr>
          <p:nvPr/>
        </p:nvSpPr>
        <p:spPr>
          <a:xfrm>
            <a:off x="7617638" y="1859936"/>
            <a:ext cx="4035379" cy="597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2000"/>
              <a:t>Kupas pelindung </a:t>
            </a:r>
            <a:r>
              <a:rPr lang="id-ID" sz="2000" i="1"/>
              <a:t>(cladding)</a:t>
            </a:r>
            <a:r>
              <a:rPr lang="id-ID" sz="2000"/>
              <a:t> core fiber optic sesuai kan dengan kebutuhan...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EB2B43A-EE27-E543-AA67-3692B6302761}"/>
              </a:ext>
            </a:extLst>
          </p:cNvPr>
          <p:cNvSpPr/>
          <p:nvPr/>
        </p:nvSpPr>
        <p:spPr>
          <a:xfrm>
            <a:off x="6818491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4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641EEA4-EE40-3C44-BB28-DB87AFBC93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08" b="26708"/>
          <a:stretch/>
        </p:blipFill>
        <p:spPr>
          <a:xfrm>
            <a:off x="908757" y="2663401"/>
            <a:ext cx="1814400" cy="19413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BEFC776-3B51-B345-AEE1-017E550651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50" b="22566"/>
          <a:stretch/>
        </p:blipFill>
        <p:spPr>
          <a:xfrm>
            <a:off x="2841293" y="2663401"/>
            <a:ext cx="1814400" cy="19413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852BCD-A31C-6B4E-877A-2F3ACD17EC8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3" r="16003" b="16854"/>
          <a:stretch/>
        </p:blipFill>
        <p:spPr>
          <a:xfrm>
            <a:off x="4773829" y="2663399"/>
            <a:ext cx="1814400" cy="19413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46657DD-F4D0-F246-BD2B-6E8C1642446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1" b="35940"/>
          <a:stretch/>
        </p:blipFill>
        <p:spPr>
          <a:xfrm>
            <a:off x="7617638" y="2663399"/>
            <a:ext cx="1810800" cy="19290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6186345-F6E6-A94C-885E-784F8F1CC2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5" b="35872"/>
          <a:stretch/>
        </p:blipFill>
        <p:spPr>
          <a:xfrm>
            <a:off x="9550173" y="2663399"/>
            <a:ext cx="1810800" cy="19375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C960E105-EB3C-144D-AA37-D0DC7637358D}"/>
              </a:ext>
            </a:extLst>
          </p:cNvPr>
          <p:cNvSpPr/>
          <p:nvPr/>
        </p:nvSpPr>
        <p:spPr>
          <a:xfrm>
            <a:off x="124985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763904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3800"/>
              <a:t>Langkah-Langkah Penyambungan...</a:t>
            </a:r>
          </a:p>
        </p:txBody>
      </p:sp>
      <p:sp>
        <p:nvSpPr>
          <p:cNvPr id="18" name="Content Placeholder 28">
            <a:extLst>
              <a:ext uri="{FF2B5EF4-FFF2-40B4-BE49-F238E27FC236}">
                <a16:creationId xmlns:a16="http://schemas.microsoft.com/office/drawing/2014/main" id="{5E3511DF-A09C-3047-8AD3-7F0987509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757" y="1850385"/>
            <a:ext cx="4442176" cy="625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2000"/>
              <a:t>Bersihkan core dengan tisu yang dibasahi dengan alkohol 90% atau alkohol 70%</a:t>
            </a:r>
            <a:endParaRPr lang="id-ID" sz="2000" i="1"/>
          </a:p>
        </p:txBody>
      </p:sp>
      <p:sp>
        <p:nvSpPr>
          <p:cNvPr id="20" name="Content Placeholder 28">
            <a:extLst>
              <a:ext uri="{FF2B5EF4-FFF2-40B4-BE49-F238E27FC236}">
                <a16:creationId xmlns:a16="http://schemas.microsoft.com/office/drawing/2014/main" id="{483BE82A-F41F-0048-9204-51F569764398}"/>
              </a:ext>
            </a:extLst>
          </p:cNvPr>
          <p:cNvSpPr txBox="1">
            <a:spLocks/>
          </p:cNvSpPr>
          <p:nvPr/>
        </p:nvSpPr>
        <p:spPr>
          <a:xfrm>
            <a:off x="6532633" y="1850385"/>
            <a:ext cx="4035379" cy="597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2000"/>
              <a:t>Potong ujung core fiber optic dengan cleaver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EB2B43A-EE27-E543-AA67-3692B6302761}"/>
              </a:ext>
            </a:extLst>
          </p:cNvPr>
          <p:cNvSpPr/>
          <p:nvPr/>
        </p:nvSpPr>
        <p:spPr>
          <a:xfrm>
            <a:off x="5747657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6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CCAB3BC-D469-9343-8AA5-AE7ACC761D9E}"/>
              </a:ext>
            </a:extLst>
          </p:cNvPr>
          <p:cNvSpPr/>
          <p:nvPr/>
        </p:nvSpPr>
        <p:spPr>
          <a:xfrm>
            <a:off x="124985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5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0D87ECE-29A2-B543-B86A-A84B9243F3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5" b="16866"/>
          <a:stretch/>
        </p:blipFill>
        <p:spPr>
          <a:xfrm>
            <a:off x="908757" y="2635554"/>
            <a:ext cx="1810800" cy="19375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10F2D9C-5CFD-694B-A158-AD4F651E58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65" b="28452"/>
          <a:stretch/>
        </p:blipFill>
        <p:spPr>
          <a:xfrm>
            <a:off x="6532633" y="2638712"/>
            <a:ext cx="1810800" cy="19375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D3F1748-1D1B-7C4F-BA2B-12B46202466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57" b="23859"/>
          <a:stretch/>
        </p:blipFill>
        <p:spPr>
          <a:xfrm>
            <a:off x="8550322" y="2635554"/>
            <a:ext cx="1810800" cy="19375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63824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3800"/>
              <a:t>Langkah-Langkah Penyambungan...</a:t>
            </a:r>
          </a:p>
        </p:txBody>
      </p:sp>
      <p:sp>
        <p:nvSpPr>
          <p:cNvPr id="18" name="Content Placeholder 28">
            <a:extLst>
              <a:ext uri="{FF2B5EF4-FFF2-40B4-BE49-F238E27FC236}">
                <a16:creationId xmlns:a16="http://schemas.microsoft.com/office/drawing/2014/main" id="{5E3511DF-A09C-3047-8AD3-7F0987509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757" y="1850385"/>
            <a:ext cx="4442176" cy="625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2000"/>
              <a:t>Pasang protection sleeve atau termofit sebelum penyambungan fiber optic</a:t>
            </a:r>
            <a:endParaRPr lang="id-ID" sz="2000" i="1"/>
          </a:p>
        </p:txBody>
      </p:sp>
      <p:sp>
        <p:nvSpPr>
          <p:cNvPr id="20" name="Content Placeholder 28">
            <a:extLst>
              <a:ext uri="{FF2B5EF4-FFF2-40B4-BE49-F238E27FC236}">
                <a16:creationId xmlns:a16="http://schemas.microsoft.com/office/drawing/2014/main" id="{483BE82A-F41F-0048-9204-51F569764398}"/>
              </a:ext>
            </a:extLst>
          </p:cNvPr>
          <p:cNvSpPr txBox="1">
            <a:spLocks/>
          </p:cNvSpPr>
          <p:nvPr/>
        </p:nvSpPr>
        <p:spPr>
          <a:xfrm>
            <a:off x="6318142" y="1850385"/>
            <a:ext cx="5387224" cy="597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2000"/>
              <a:t>Masukkan kedua ujung core fiber optic di splicer untuk proses penyambungan kabel fiber optic 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EB2B43A-EE27-E543-AA67-3692B6302761}"/>
              </a:ext>
            </a:extLst>
          </p:cNvPr>
          <p:cNvSpPr/>
          <p:nvPr/>
        </p:nvSpPr>
        <p:spPr>
          <a:xfrm>
            <a:off x="5533166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8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CCAB3BC-D469-9343-8AA5-AE7ACC761D9E}"/>
              </a:ext>
            </a:extLst>
          </p:cNvPr>
          <p:cNvSpPr/>
          <p:nvPr/>
        </p:nvSpPr>
        <p:spPr>
          <a:xfrm>
            <a:off x="124985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7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862A96-31BC-4942-9DB2-9EBC4ACC2B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8" r="13154" b="13735"/>
          <a:stretch/>
        </p:blipFill>
        <p:spPr>
          <a:xfrm>
            <a:off x="908757" y="2635554"/>
            <a:ext cx="1810800" cy="19375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F20D4B-68B3-2F45-88B1-B48CBC56DD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08" b="25308"/>
          <a:stretch/>
        </p:blipFill>
        <p:spPr>
          <a:xfrm>
            <a:off x="2854272" y="2635554"/>
            <a:ext cx="1810800" cy="19375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66D1B97-7C11-2C41-8913-6A19D85F17C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00" b="22617"/>
          <a:stretch/>
        </p:blipFill>
        <p:spPr>
          <a:xfrm>
            <a:off x="6318142" y="2635554"/>
            <a:ext cx="1810800" cy="19375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1041F17-5C48-9F44-A564-A1FCDDD96BF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23" b="36793"/>
          <a:stretch/>
        </p:blipFill>
        <p:spPr>
          <a:xfrm>
            <a:off x="10117532" y="2607974"/>
            <a:ext cx="1810800" cy="19375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ED1DD71-6BB9-784C-8C7D-B618C84976B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6" b="9876"/>
          <a:stretch/>
        </p:blipFill>
        <p:spPr>
          <a:xfrm>
            <a:off x="8217837" y="2635554"/>
            <a:ext cx="1810800" cy="19375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4" name="Content Placeholder 28">
            <a:extLst>
              <a:ext uri="{FF2B5EF4-FFF2-40B4-BE49-F238E27FC236}">
                <a16:creationId xmlns:a16="http://schemas.microsoft.com/office/drawing/2014/main" id="{A686BA6E-75FE-5046-8D37-0FEFB2DFBB8A}"/>
              </a:ext>
            </a:extLst>
          </p:cNvPr>
          <p:cNvSpPr txBox="1">
            <a:spLocks/>
          </p:cNvSpPr>
          <p:nvPr/>
        </p:nvSpPr>
        <p:spPr>
          <a:xfrm>
            <a:off x="6318142" y="4705191"/>
            <a:ext cx="5387224" cy="597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2000" i="1"/>
              <a:t>*) batas maksimal redaman hasil penyambungan 0,2 dB</a:t>
            </a:r>
          </a:p>
        </p:txBody>
      </p:sp>
    </p:spTree>
    <p:extLst>
      <p:ext uri="{BB962C8B-B14F-4D97-AF65-F5344CB8AC3E}">
        <p14:creationId xmlns:p14="http://schemas.microsoft.com/office/powerpoint/2010/main" val="2689938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027C5-4DFF-4B43-AEAC-CCAB5D3C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5125"/>
            <a:ext cx="9024257" cy="1325563"/>
          </a:xfrm>
        </p:spPr>
        <p:txBody>
          <a:bodyPr>
            <a:normAutofit/>
          </a:bodyPr>
          <a:lstStyle/>
          <a:p>
            <a:r>
              <a:rPr lang="id-ID" sz="3800"/>
              <a:t>Langkah-Langkah Penyambungan...</a:t>
            </a:r>
          </a:p>
        </p:txBody>
      </p:sp>
      <p:sp>
        <p:nvSpPr>
          <p:cNvPr id="18" name="Content Placeholder 28">
            <a:extLst>
              <a:ext uri="{FF2B5EF4-FFF2-40B4-BE49-F238E27FC236}">
                <a16:creationId xmlns:a16="http://schemas.microsoft.com/office/drawing/2014/main" id="{5E3511DF-A09C-3047-8AD3-7F0987509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757" y="1850385"/>
            <a:ext cx="7456310" cy="625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2000"/>
              <a:t>Letakkan protection sleeve dibagian fiber optic yang sudah disambung dan panaskan melalui pemanas yang terdapat di splicer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CCAB3BC-D469-9343-8AA5-AE7ACC761D9E}"/>
              </a:ext>
            </a:extLst>
          </p:cNvPr>
          <p:cNvSpPr/>
          <p:nvPr/>
        </p:nvSpPr>
        <p:spPr>
          <a:xfrm>
            <a:off x="124985" y="1859936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9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65CA18D-011C-E34D-8050-2B04F140585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5" b="44341"/>
          <a:stretch/>
        </p:blipFill>
        <p:spPr>
          <a:xfrm>
            <a:off x="4882443" y="2635554"/>
            <a:ext cx="1810800" cy="19375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48BEACC-2CCA-F84F-90AB-6BA6CF78C8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68" b="38448"/>
          <a:stretch/>
        </p:blipFill>
        <p:spPr>
          <a:xfrm>
            <a:off x="2895600" y="2635554"/>
            <a:ext cx="1810800" cy="19375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DC6C468-193E-924A-B61F-25D58E362B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99" b="41417"/>
          <a:stretch/>
        </p:blipFill>
        <p:spPr>
          <a:xfrm>
            <a:off x="908757" y="2635554"/>
            <a:ext cx="1810800" cy="19375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62E3B99A-7456-B443-BAA0-B7C53F7646DF}"/>
              </a:ext>
            </a:extLst>
          </p:cNvPr>
          <p:cNvSpPr/>
          <p:nvPr/>
        </p:nvSpPr>
        <p:spPr>
          <a:xfrm>
            <a:off x="124985" y="4879713"/>
            <a:ext cx="696686" cy="625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/>
              <a:t>10</a:t>
            </a:r>
          </a:p>
        </p:txBody>
      </p:sp>
      <p:sp>
        <p:nvSpPr>
          <p:cNvPr id="25" name="Content Placeholder 28">
            <a:extLst>
              <a:ext uri="{FF2B5EF4-FFF2-40B4-BE49-F238E27FC236}">
                <a16:creationId xmlns:a16="http://schemas.microsoft.com/office/drawing/2014/main" id="{2B9D7583-D6B5-D84B-A9EE-B5FD5D1B8F72}"/>
              </a:ext>
            </a:extLst>
          </p:cNvPr>
          <p:cNvSpPr txBox="1">
            <a:spLocks/>
          </p:cNvSpPr>
          <p:nvPr/>
        </p:nvSpPr>
        <p:spPr>
          <a:xfrm>
            <a:off x="908757" y="5013282"/>
            <a:ext cx="7456310" cy="358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2000"/>
              <a:t>Ilustrasi hasil penyambungan fiber optic</a:t>
            </a:r>
          </a:p>
        </p:txBody>
      </p:sp>
      <p:sp>
        <p:nvSpPr>
          <p:cNvPr id="26" name="Can 25">
            <a:extLst>
              <a:ext uri="{FF2B5EF4-FFF2-40B4-BE49-F238E27FC236}">
                <a16:creationId xmlns:a16="http://schemas.microsoft.com/office/drawing/2014/main" id="{B8132124-D29E-D74D-8A5A-C2C25C57DA1F}"/>
              </a:ext>
            </a:extLst>
          </p:cNvPr>
          <p:cNvSpPr/>
          <p:nvPr/>
        </p:nvSpPr>
        <p:spPr>
          <a:xfrm rot="5400000">
            <a:off x="1592856" y="4821085"/>
            <a:ext cx="504145" cy="1872343"/>
          </a:xfrm>
          <a:prstGeom prst="can">
            <a:avLst>
              <a:gd name="adj" fmla="val 487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d-ID"/>
              <a:t>Coating</a:t>
            </a:r>
          </a:p>
        </p:txBody>
      </p:sp>
      <p:sp>
        <p:nvSpPr>
          <p:cNvPr id="27" name="Can 26">
            <a:extLst>
              <a:ext uri="{FF2B5EF4-FFF2-40B4-BE49-F238E27FC236}">
                <a16:creationId xmlns:a16="http://schemas.microsoft.com/office/drawing/2014/main" id="{905A5AE4-1AE2-294E-B932-8009211D2EA8}"/>
              </a:ext>
            </a:extLst>
          </p:cNvPr>
          <p:cNvSpPr/>
          <p:nvPr/>
        </p:nvSpPr>
        <p:spPr>
          <a:xfrm rot="5400000">
            <a:off x="3195073" y="5034689"/>
            <a:ext cx="315689" cy="1445135"/>
          </a:xfrm>
          <a:prstGeom prst="can">
            <a:avLst>
              <a:gd name="adj" fmla="val 4875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d-ID"/>
              <a:t>cladding</a:t>
            </a:r>
          </a:p>
        </p:txBody>
      </p:sp>
      <p:sp>
        <p:nvSpPr>
          <p:cNvPr id="28" name="Can 27">
            <a:extLst>
              <a:ext uri="{FF2B5EF4-FFF2-40B4-BE49-F238E27FC236}">
                <a16:creationId xmlns:a16="http://schemas.microsoft.com/office/drawing/2014/main" id="{9096A42E-F401-F043-A816-8803BD759B9C}"/>
              </a:ext>
            </a:extLst>
          </p:cNvPr>
          <p:cNvSpPr/>
          <p:nvPr/>
        </p:nvSpPr>
        <p:spPr>
          <a:xfrm rot="5400000">
            <a:off x="4621944" y="5034688"/>
            <a:ext cx="163289" cy="1445135"/>
          </a:xfrm>
          <a:prstGeom prst="can">
            <a:avLst>
              <a:gd name="adj" fmla="val 4875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d-ID" sz="1200">
                <a:solidFill>
                  <a:schemeClr val="tx1"/>
                </a:solidFill>
              </a:rPr>
              <a:t>core</a:t>
            </a:r>
          </a:p>
        </p:txBody>
      </p:sp>
      <p:sp>
        <p:nvSpPr>
          <p:cNvPr id="29" name="Can 28">
            <a:extLst>
              <a:ext uri="{FF2B5EF4-FFF2-40B4-BE49-F238E27FC236}">
                <a16:creationId xmlns:a16="http://schemas.microsoft.com/office/drawing/2014/main" id="{94575DD2-3963-5049-9F1E-C908DD6654B8}"/>
              </a:ext>
            </a:extLst>
          </p:cNvPr>
          <p:cNvSpPr/>
          <p:nvPr/>
        </p:nvSpPr>
        <p:spPr>
          <a:xfrm rot="16200000">
            <a:off x="8613619" y="4821085"/>
            <a:ext cx="504145" cy="1872343"/>
          </a:xfrm>
          <a:prstGeom prst="can">
            <a:avLst>
              <a:gd name="adj" fmla="val 487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d-ID"/>
              <a:t>Coating</a:t>
            </a:r>
          </a:p>
        </p:txBody>
      </p:sp>
      <p:sp>
        <p:nvSpPr>
          <p:cNvPr id="30" name="Can 29">
            <a:extLst>
              <a:ext uri="{FF2B5EF4-FFF2-40B4-BE49-F238E27FC236}">
                <a16:creationId xmlns:a16="http://schemas.microsoft.com/office/drawing/2014/main" id="{4E22C058-F04D-994B-8991-1A3B1FD7D658}"/>
              </a:ext>
            </a:extLst>
          </p:cNvPr>
          <p:cNvSpPr/>
          <p:nvPr/>
        </p:nvSpPr>
        <p:spPr>
          <a:xfrm rot="16200000">
            <a:off x="7190800" y="5034689"/>
            <a:ext cx="315689" cy="1445135"/>
          </a:xfrm>
          <a:prstGeom prst="can">
            <a:avLst>
              <a:gd name="adj" fmla="val 4875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d-ID"/>
              <a:t>cladding</a:t>
            </a:r>
          </a:p>
        </p:txBody>
      </p:sp>
      <p:sp>
        <p:nvSpPr>
          <p:cNvPr id="31" name="Can 30">
            <a:extLst>
              <a:ext uri="{FF2B5EF4-FFF2-40B4-BE49-F238E27FC236}">
                <a16:creationId xmlns:a16="http://schemas.microsoft.com/office/drawing/2014/main" id="{3CD11255-1787-5847-8577-3F6C162D6BE0}"/>
              </a:ext>
            </a:extLst>
          </p:cNvPr>
          <p:cNvSpPr/>
          <p:nvPr/>
        </p:nvSpPr>
        <p:spPr>
          <a:xfrm rot="16200000">
            <a:off x="5916329" y="5034688"/>
            <a:ext cx="163289" cy="1445135"/>
          </a:xfrm>
          <a:prstGeom prst="can">
            <a:avLst>
              <a:gd name="adj" fmla="val 4875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d-ID" sz="1200">
                <a:solidFill>
                  <a:schemeClr val="tx1"/>
                </a:solidFill>
              </a:rPr>
              <a:t>core</a:t>
            </a:r>
          </a:p>
        </p:txBody>
      </p:sp>
      <p:sp>
        <p:nvSpPr>
          <p:cNvPr id="32" name="Can 31">
            <a:extLst>
              <a:ext uri="{FF2B5EF4-FFF2-40B4-BE49-F238E27FC236}">
                <a16:creationId xmlns:a16="http://schemas.microsoft.com/office/drawing/2014/main" id="{DFCF19AD-70C3-BA40-8DA6-F931D12AC104}"/>
              </a:ext>
            </a:extLst>
          </p:cNvPr>
          <p:cNvSpPr/>
          <p:nvPr/>
        </p:nvSpPr>
        <p:spPr>
          <a:xfrm rot="5400000">
            <a:off x="5140914" y="4122215"/>
            <a:ext cx="409918" cy="3262948"/>
          </a:xfrm>
          <a:prstGeom prst="can">
            <a:avLst>
              <a:gd name="adj" fmla="val 4123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0B9928A-0DA6-4E47-84E9-D5FB61240518}"/>
              </a:ext>
            </a:extLst>
          </p:cNvPr>
          <p:cNvSpPr/>
          <p:nvPr/>
        </p:nvSpPr>
        <p:spPr>
          <a:xfrm>
            <a:off x="6187375" y="5684197"/>
            <a:ext cx="127881" cy="132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CFC4C8F-3057-0041-ADE9-F023EC0F5D53}"/>
              </a:ext>
            </a:extLst>
          </p:cNvPr>
          <p:cNvSpPr/>
          <p:nvPr/>
        </p:nvSpPr>
        <p:spPr>
          <a:xfrm>
            <a:off x="6790140" y="5609685"/>
            <a:ext cx="127881" cy="299148"/>
          </a:xfrm>
          <a:prstGeom prst="rect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d-ID"/>
          </a:p>
        </p:txBody>
      </p:sp>
      <p:sp>
        <p:nvSpPr>
          <p:cNvPr id="35" name="Content Placeholder 28">
            <a:extLst>
              <a:ext uri="{FF2B5EF4-FFF2-40B4-BE49-F238E27FC236}">
                <a16:creationId xmlns:a16="http://schemas.microsoft.com/office/drawing/2014/main" id="{9BB80211-4990-894B-93CF-DD358B5B92E5}"/>
              </a:ext>
            </a:extLst>
          </p:cNvPr>
          <p:cNvSpPr txBox="1">
            <a:spLocks/>
          </p:cNvSpPr>
          <p:nvPr/>
        </p:nvSpPr>
        <p:spPr>
          <a:xfrm>
            <a:off x="4364771" y="5913970"/>
            <a:ext cx="2052542" cy="27962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>
            <a:no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2000"/>
              <a:t>Protection sleeve</a:t>
            </a:r>
          </a:p>
        </p:txBody>
      </p:sp>
    </p:spTree>
    <p:extLst>
      <p:ext uri="{BB962C8B-B14F-4D97-AF65-F5344CB8AC3E}">
        <p14:creationId xmlns:p14="http://schemas.microsoft.com/office/powerpoint/2010/main" val="2306148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>
          <a:xfrm>
            <a:off x="2301366" y="3051005"/>
            <a:ext cx="9422547" cy="9192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Penyambungan Kabel FO secara manual </a:t>
            </a:r>
          </a:p>
        </p:txBody>
      </p:sp>
    </p:spTree>
    <p:extLst>
      <p:ext uri="{BB962C8B-B14F-4D97-AF65-F5344CB8AC3E}">
        <p14:creationId xmlns:p14="http://schemas.microsoft.com/office/powerpoint/2010/main" val="483474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3700</TotalTime>
  <Words>1578</Words>
  <Application>Microsoft Office PowerPoint</Application>
  <PresentationFormat>Widescreen</PresentationFormat>
  <Paragraphs>400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Office Theme</vt:lpstr>
      <vt:lpstr>Membangun Lab FO SMK TKJ</vt:lpstr>
      <vt:lpstr>PowerPoint Presentation</vt:lpstr>
      <vt:lpstr>Alat dan Bahan</vt:lpstr>
      <vt:lpstr>Langkah-Langkah Penyambungan...</vt:lpstr>
      <vt:lpstr>Langkah-Langkah Penyambungan...</vt:lpstr>
      <vt:lpstr>Langkah-Langkah Penyambungan...</vt:lpstr>
      <vt:lpstr>Langkah-Langkah Penyambungan...</vt:lpstr>
      <vt:lpstr>Langkah-Langkah Penyambungan...</vt:lpstr>
      <vt:lpstr>PowerPoint Presentation</vt:lpstr>
      <vt:lpstr>Alat dan Bahan</vt:lpstr>
      <vt:lpstr>Langkah-Langkah Penyambungan...</vt:lpstr>
      <vt:lpstr>Langkah-Langkah Penyambungan...</vt:lpstr>
      <vt:lpstr>Langkah-Langkah Penyambungan...</vt:lpstr>
      <vt:lpstr>Langkah-Langkah Penyambungan...</vt:lpstr>
      <vt:lpstr>PowerPoint Presentation</vt:lpstr>
      <vt:lpstr>Alat dan Bahan</vt:lpstr>
      <vt:lpstr>Langkah-Langkah Terminasi Fiber Optic...</vt:lpstr>
      <vt:lpstr>Langkah-Langkah Terminasi Fiber Optic...</vt:lpstr>
      <vt:lpstr>Langkah-Langkah Terminasi Fiber Optic...</vt:lpstr>
      <vt:lpstr>Langkah-Langkah Terminasi Fiber Optic...</vt:lpstr>
      <vt:lpstr>Langkah-Langkah Terminasi Fiber Optic...</vt:lpstr>
      <vt:lpstr>PowerPoint Presentation</vt:lpstr>
      <vt:lpstr>Material dan Estimasi Biaya</vt:lpstr>
      <vt:lpstr>Alat Kerja dan Estimasi Biaya</vt:lpstr>
      <vt:lpstr>Skema Lab FO Sederhana</vt:lpstr>
      <vt:lpstr>Panduan.....</vt:lpstr>
      <vt:lpstr>Panduan.....</vt:lpstr>
      <vt:lpstr>Panduan.....</vt:lpstr>
      <vt:lpstr>Panduan.....</vt:lpstr>
      <vt:lpstr>Panduan.....</vt:lpstr>
      <vt:lpstr>Panduan.....</vt:lpstr>
      <vt:lpstr>Praktek Siswa...</vt:lpstr>
      <vt:lpstr>TERIMA KASIH ....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Pengenalan Fiber Optic</dc:title>
  <dc:creator>arbudiman</dc:creator>
  <cp:lastModifiedBy>Dewi Yuda Ningrat</cp:lastModifiedBy>
  <cp:revision>249</cp:revision>
  <dcterms:created xsi:type="dcterms:W3CDTF">2018-05-05T03:17:26Z</dcterms:created>
  <dcterms:modified xsi:type="dcterms:W3CDTF">2024-01-03T04:09:45Z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2024-01-03T04:09:44Z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a4950940-3edb-48bc-bfc4-f410c99fff68</vt:lpwstr>
  </property>
  <property fmtid="{D5CDD505-2E9C-101B-9397-08002B2CF9AE}" pid="7" name="MSIP_Label_defa4170-0d19-0005-0004-bc88714345d2_ActionId">
    <vt:lpwstr>c2646eb3-2b30-4aaa-b91c-1130acb6cc54</vt:lpwstr>
  </property>
  <property fmtid="{D5CDD505-2E9C-101B-9397-08002B2CF9AE}" pid="8" name="MSIP_Label_defa4170-0d19-0005-0004-bc88714345d2_ContentBits">
    <vt:lpwstr>0</vt:lpwstr>
  </property>
</Properties>
</file>